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6.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1" r:id="rId1"/>
    <p:sldMasterId id="2147484199" r:id="rId2"/>
    <p:sldMasterId id="2147484598" r:id="rId3"/>
    <p:sldMasterId id="2147484923" r:id="rId4"/>
    <p:sldMasterId id="2147484972" r:id="rId5"/>
    <p:sldMasterId id="2147485073" r:id="rId6"/>
    <p:sldMasterId id="2147485236" r:id="rId7"/>
  </p:sldMasterIdLst>
  <p:notesMasterIdLst>
    <p:notesMasterId r:id="rId46"/>
  </p:notesMasterIdLst>
  <p:handoutMasterIdLst>
    <p:handoutMasterId r:id="rId47"/>
  </p:handoutMasterIdLst>
  <p:sldIdLst>
    <p:sldId id="535" r:id="rId8"/>
    <p:sldId id="291" r:id="rId9"/>
    <p:sldId id="293" r:id="rId10"/>
    <p:sldId id="278" r:id="rId11"/>
    <p:sldId id="2147481852" r:id="rId12"/>
    <p:sldId id="2147483646" r:id="rId13"/>
    <p:sldId id="271" r:id="rId14"/>
    <p:sldId id="274" r:id="rId15"/>
    <p:sldId id="264" r:id="rId16"/>
    <p:sldId id="270" r:id="rId17"/>
    <p:sldId id="260" r:id="rId18"/>
    <p:sldId id="2147483647" r:id="rId19"/>
    <p:sldId id="257" r:id="rId20"/>
    <p:sldId id="261" r:id="rId21"/>
    <p:sldId id="280" r:id="rId22"/>
    <p:sldId id="2147483645" r:id="rId23"/>
    <p:sldId id="2147483639" r:id="rId24"/>
    <p:sldId id="268" r:id="rId25"/>
    <p:sldId id="2147481830" r:id="rId26"/>
    <p:sldId id="269" r:id="rId27"/>
    <p:sldId id="256" r:id="rId28"/>
    <p:sldId id="275" r:id="rId29"/>
    <p:sldId id="258" r:id="rId30"/>
    <p:sldId id="277" r:id="rId31"/>
    <p:sldId id="265" r:id="rId32"/>
    <p:sldId id="272" r:id="rId33"/>
    <p:sldId id="262" r:id="rId34"/>
    <p:sldId id="263" r:id="rId35"/>
    <p:sldId id="282" r:id="rId36"/>
    <p:sldId id="284" r:id="rId37"/>
    <p:sldId id="287" r:id="rId38"/>
    <p:sldId id="276" r:id="rId39"/>
    <p:sldId id="285" r:id="rId40"/>
    <p:sldId id="266" r:id="rId41"/>
    <p:sldId id="273" r:id="rId42"/>
    <p:sldId id="281" r:id="rId43"/>
    <p:sldId id="267" r:id="rId44"/>
    <p:sldId id="290" r:id="rId45"/>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6C2A9FE-FA3E-9543-A0B9-CAB4D4CB2EB0}">
          <p14:sldIdLst>
            <p14:sldId id="535"/>
            <p14:sldId id="291"/>
            <p14:sldId id="293"/>
            <p14:sldId id="278"/>
            <p14:sldId id="2147481852"/>
            <p14:sldId id="2147483646"/>
            <p14:sldId id="271"/>
            <p14:sldId id="274"/>
            <p14:sldId id="264"/>
            <p14:sldId id="270"/>
            <p14:sldId id="260"/>
            <p14:sldId id="2147483647"/>
            <p14:sldId id="257"/>
            <p14:sldId id="261"/>
            <p14:sldId id="280"/>
            <p14:sldId id="2147483645"/>
            <p14:sldId id="2147483639"/>
            <p14:sldId id="268"/>
            <p14:sldId id="2147481830"/>
            <p14:sldId id="269"/>
            <p14:sldId id="256"/>
            <p14:sldId id="275"/>
            <p14:sldId id="258"/>
            <p14:sldId id="277"/>
            <p14:sldId id="265"/>
            <p14:sldId id="272"/>
            <p14:sldId id="262"/>
            <p14:sldId id="263"/>
            <p14:sldId id="282"/>
            <p14:sldId id="284"/>
            <p14:sldId id="287"/>
            <p14:sldId id="276"/>
            <p14:sldId id="285"/>
            <p14:sldId id="266"/>
            <p14:sldId id="273"/>
            <p14:sldId id="281"/>
            <p14:sldId id="267"/>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A21B"/>
    <a:srgbClr val="8BC930"/>
    <a:srgbClr val="F7F3F2"/>
    <a:srgbClr val="F3F3F3"/>
    <a:srgbClr val="0D62FF"/>
    <a:srgbClr val="F0F0F0"/>
    <a:srgbClr val="FCF4D6"/>
    <a:srgbClr val="FFF1F1"/>
    <a:srgbClr val="E5F6FF"/>
    <a:srgbClr val="E08A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94681"/>
  </p:normalViewPr>
  <p:slideViewPr>
    <p:cSldViewPr snapToGrid="0">
      <p:cViewPr varScale="1">
        <p:scale>
          <a:sx n="70" d="100"/>
          <a:sy n="70" d="100"/>
        </p:scale>
        <p:origin x="560"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8/10/relationships/authors" Target="author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spcBef>
        <a:spcPts val="1600"/>
      </a:spcBef>
      <a:defRPr sz="2667"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spcBef>
        <a:spcPts val="1600"/>
      </a:spcBef>
      <a:buFont typeface="IBM Plex Sans"/>
      <a:buChar char="–"/>
      <a:tabLst/>
      <a:defRPr sz="2667"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spcBef>
        <a:spcPts val="1600"/>
      </a:spcBef>
      <a:buFont typeface="IBM Plex Sans Light" panose="020B0604020202020204" pitchFamily="34" charset="0"/>
      <a:buChar char="•"/>
      <a:tabLst/>
      <a:defRPr sz="2667"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spcBef>
        <a:spcPts val="1600"/>
      </a:spcBef>
      <a:buFont typeface="IBM Plex Sans Light"/>
      <a:buChar char="–"/>
      <a:tabLst/>
      <a:defRPr sz="2667"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667"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instructlab/instructlab"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151434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38E9A-0AC8-8E21-C5CA-DBCA007F7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FA263-DF16-6861-B455-635ED7685BF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BD7D3095-F0F3-4B1D-74D3-B25836141548}"/>
              </a:ext>
            </a:extLst>
          </p:cNvPr>
          <p:cNvSpPr>
            <a:spLocks noGrp="1"/>
          </p:cNvSpPr>
          <p:nvPr>
            <p:ph type="body" idx="1"/>
          </p:nvPr>
        </p:nvSpPr>
        <p:spPr/>
        <p:txBody>
          <a:bodyPr/>
          <a:lstStyle/>
          <a:p>
            <a:pPr algn="l" defTabSz="2438400">
              <a:buSzPct val="100000"/>
            </a:pPr>
            <a:r>
              <a:rPr lang="en-US" sz="2800">
                <a:cs typeface="Arial" panose="020B0604020202020204" pitchFamily="34" charset="0"/>
              </a:rPr>
              <a:t>Where does that put </a:t>
            </a:r>
            <a:r>
              <a:rPr lang="en-US" sz="2800" err="1">
                <a:cs typeface="Arial" panose="020B0604020202020204" pitchFamily="34" charset="0"/>
              </a:rPr>
              <a:t>docling</a:t>
            </a:r>
            <a:r>
              <a:rPr lang="en-US" sz="2800">
                <a:cs typeface="Arial" panose="020B0604020202020204" pitchFamily="34" charset="0"/>
              </a:rPr>
              <a:t> in the space of available solutions?</a:t>
            </a:r>
          </a:p>
          <a:p>
            <a:pPr algn="l" defTabSz="2438400">
              <a:buSzPct val="100000"/>
            </a:pPr>
            <a:endParaRPr lang="en-US" sz="2800">
              <a:cs typeface="Arial" panose="020B0604020202020204" pitchFamily="34" charset="0"/>
            </a:endParaRPr>
          </a:p>
          <a:p>
            <a:pPr algn="l" defTabSz="2438400">
              <a:buSzPct val="100000"/>
            </a:pPr>
            <a:r>
              <a:rPr lang="en-US" sz="2800">
                <a:cs typeface="Arial" panose="020B0604020202020204" pitchFamily="34" charset="0"/>
              </a:rPr>
              <a:t>At one end of the spectrum, we have basic PDF parsing libraries</a:t>
            </a:r>
          </a:p>
          <a:p>
            <a:pPr algn="l" defTabSz="2438400">
              <a:buSzPct val="100000"/>
            </a:pPr>
            <a:endParaRPr lang="en-US" sz="2800">
              <a:cs typeface="Arial" panose="020B0604020202020204" pitchFamily="34" charset="0"/>
            </a:endParaRPr>
          </a:p>
          <a:p>
            <a:pPr algn="l" defTabSz="2438400">
              <a:buSzPct val="100000"/>
            </a:pPr>
            <a:r>
              <a:rPr lang="en-US" sz="2800" err="1">
                <a:cs typeface="Arial" panose="020B0604020202020204" pitchFamily="34" charset="0"/>
              </a:rPr>
              <a:t>Pdfium</a:t>
            </a:r>
            <a:endParaRPr lang="en-US" sz="2800">
              <a:cs typeface="Arial" panose="020B0604020202020204" pitchFamily="34" charset="0"/>
            </a:endParaRPr>
          </a:p>
          <a:p>
            <a:pPr algn="l" defTabSz="2438400">
              <a:buSzPct val="100000"/>
            </a:pPr>
            <a:r>
              <a:rPr lang="en-US" sz="2800" err="1">
                <a:cs typeface="Arial" panose="020B0604020202020204" pitchFamily="34" charset="0"/>
              </a:rPr>
              <a:t>PDFMiner</a:t>
            </a:r>
            <a:endParaRPr lang="en-US" sz="2800">
              <a:cs typeface="Arial" panose="020B0604020202020204" pitchFamily="34" charset="0"/>
            </a:endParaRPr>
          </a:p>
          <a:p>
            <a:pPr algn="l" defTabSz="2438400">
              <a:buSzPct val="100000"/>
            </a:pPr>
            <a:r>
              <a:rPr lang="en-US" sz="2800" err="1">
                <a:cs typeface="Arial" panose="020B0604020202020204" pitchFamily="34" charset="0"/>
              </a:rPr>
              <a:t>pypdfium</a:t>
            </a:r>
            <a:endParaRPr lang="en-US" sz="2800">
              <a:cs typeface="Arial" panose="020B0604020202020204" pitchFamily="34" charset="0"/>
            </a:endParaRPr>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p:txBody>
      </p:sp>
      <p:sp>
        <p:nvSpPr>
          <p:cNvPr id="4" name="Slide Number Placeholder 3">
            <a:extLst>
              <a:ext uri="{FF2B5EF4-FFF2-40B4-BE49-F238E27FC236}">
                <a16:creationId xmlns:a16="http://schemas.microsoft.com/office/drawing/2014/main" id="{A6B43A51-AB7A-85BA-9F77-260ED0D962AF}"/>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9FB04CB7-2E96-4EC0-26A3-F49F8F73345E}"/>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497133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F0208-5F46-FE99-8896-90B9F0830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DF1B2-61EC-7FB2-0B86-9C07B9154CA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4491B72-6535-263C-F61C-7F458901E583}"/>
              </a:ext>
            </a:extLst>
          </p:cNvPr>
          <p:cNvSpPr>
            <a:spLocks noGrp="1"/>
          </p:cNvSpPr>
          <p:nvPr>
            <p:ph type="body" idx="1"/>
          </p:nvPr>
        </p:nvSpPr>
        <p:spPr/>
        <p:txBody>
          <a:bodyPr/>
          <a:lstStyle/>
          <a:p>
            <a:pPr algn="l" defTabSz="2438400">
              <a:buSzPct val="100000"/>
            </a:pPr>
            <a:r>
              <a:rPr lang="en-US" sz="2800">
                <a:cs typeface="Arial" panose="020B0604020202020204" pitchFamily="34" charset="0"/>
              </a:rPr>
              <a:t>On the other end, we have very powerful frontier models</a:t>
            </a:r>
          </a:p>
          <a:p>
            <a:pPr algn="l" defTabSz="2438400">
              <a:buSzPct val="100000"/>
            </a:pPr>
            <a:r>
              <a:rPr lang="en-US" sz="2800">
                <a:cs typeface="Arial" panose="020B0604020202020204" pitchFamily="34" charset="0"/>
              </a:rPr>
              <a:t>GPT 4o</a:t>
            </a:r>
          </a:p>
          <a:p>
            <a:pPr algn="l" defTabSz="2438400">
              <a:buSzPct val="100000"/>
            </a:pPr>
            <a:r>
              <a:rPr lang="en-US" sz="2800">
                <a:cs typeface="Arial" panose="020B0604020202020204" pitchFamily="34" charset="0"/>
              </a:rPr>
              <a:t>Claude</a:t>
            </a:r>
          </a:p>
          <a:p>
            <a:pPr algn="l" defTabSz="2438400">
              <a:buSzPct val="100000"/>
            </a:pPr>
            <a:r>
              <a:rPr lang="en-US" sz="2800">
                <a:cs typeface="Arial" panose="020B0604020202020204" pitchFamily="34" charset="0"/>
              </a:rPr>
              <a:t>Tools like:</a:t>
            </a:r>
          </a:p>
          <a:p>
            <a:pPr algn="l" defTabSz="2438400">
              <a:buSzPct val="100000"/>
            </a:pPr>
            <a:r>
              <a:rPr lang="en-US" sz="2800" err="1">
                <a:cs typeface="Arial" panose="020B0604020202020204" pitchFamily="34" charset="0"/>
              </a:rPr>
              <a:t>Llamaparse</a:t>
            </a:r>
            <a:endParaRPr lang="en-US" sz="2800">
              <a:cs typeface="Arial" panose="020B0604020202020204" pitchFamily="34" charset="0"/>
            </a:endParaRPr>
          </a:p>
          <a:p>
            <a:pPr algn="l" defTabSz="2438400">
              <a:buSzPct val="100000"/>
            </a:pPr>
            <a:endParaRPr lang="en-US" sz="2800">
              <a:cs typeface="Arial" panose="020B0604020202020204" pitchFamily="34" charset="0"/>
            </a:endParaRPr>
          </a:p>
          <a:p>
            <a:pPr algn="l" defTabSz="2438400">
              <a:buSzPct val="100000"/>
            </a:pPr>
            <a:r>
              <a:rPr lang="en-US" sz="2800">
                <a:cs typeface="Arial" panose="020B0604020202020204" pitchFamily="34" charset="0"/>
              </a:rPr>
              <a:t>- Good results, but oversized for the task</a:t>
            </a:r>
          </a:p>
          <a:p>
            <a:pPr algn="l" defTabSz="2438400">
              <a:buSzPct val="100000"/>
            </a:pPr>
            <a:endParaRPr lang="en-US" sz="2800">
              <a:cs typeface="Arial" panose="020B0604020202020204" pitchFamily="34" charset="0"/>
            </a:endParaRPr>
          </a:p>
          <a:p>
            <a:pPr algn="l" defTabSz="2438400">
              <a:buSzPct val="100000"/>
            </a:pPr>
            <a:endParaRPr lang="en-US"/>
          </a:p>
        </p:txBody>
      </p:sp>
      <p:sp>
        <p:nvSpPr>
          <p:cNvPr id="4" name="Slide Number Placeholder 3">
            <a:extLst>
              <a:ext uri="{FF2B5EF4-FFF2-40B4-BE49-F238E27FC236}">
                <a16:creationId xmlns:a16="http://schemas.microsoft.com/office/drawing/2014/main" id="{B37D3C01-9FA2-B61A-05E5-3B1B884A43C0}"/>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546976BB-C9C3-C56E-B1DC-000449344EB7}"/>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27910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DB667-AC22-E632-11E2-2B310B309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46173-6A26-9F9B-6043-09B2C0457743}"/>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3FAE72B-4123-D023-709B-CC9DEDF7CB64}"/>
              </a:ext>
            </a:extLst>
          </p:cNvPr>
          <p:cNvSpPr>
            <a:spLocks noGrp="1"/>
          </p:cNvSpPr>
          <p:nvPr>
            <p:ph type="body" idx="1"/>
          </p:nvPr>
        </p:nvSpPr>
        <p:spPr/>
        <p:txBody>
          <a:bodyPr/>
          <a:lstStyle/>
          <a:p>
            <a:pPr marL="285750" marR="0" lvl="0" indent="-285750" algn="l" defTabSz="2438522" rtl="0" eaLnBrk="1" fontAlgn="auto" latinLnBrk="0" hangingPunct="1">
              <a:lnSpc>
                <a:spcPct val="100000"/>
              </a:lnSpc>
              <a:spcBef>
                <a:spcPts val="1600"/>
              </a:spcBef>
              <a:spcAft>
                <a:spcPts val="0"/>
              </a:spcAft>
              <a:buClrTx/>
              <a:buSzTx/>
              <a:buFontTx/>
              <a:buChar char="-"/>
              <a:tabLst/>
              <a:defRPr/>
            </a:pPr>
            <a:r>
              <a:rPr lang="en-US" err="1"/>
              <a:t>Docling</a:t>
            </a:r>
            <a:r>
              <a:rPr lang="en-US"/>
              <a:t> is adopting the best traits from both ends</a:t>
            </a:r>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p:txBody>
      </p:sp>
      <p:sp>
        <p:nvSpPr>
          <p:cNvPr id="4" name="Slide Number Placeholder 3">
            <a:extLst>
              <a:ext uri="{FF2B5EF4-FFF2-40B4-BE49-F238E27FC236}">
                <a16:creationId xmlns:a16="http://schemas.microsoft.com/office/drawing/2014/main" id="{C2FB2082-FDF1-8E08-42B3-6E91EC27E9CE}"/>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CC3D545D-4420-2DDB-8DDF-EB4A6834C70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680950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RHEL AI will be integrated in OpenShift AI, which is the underlying hybrid platform that watsonx.ai is built on </a:t>
            </a:r>
          </a:p>
          <a:p>
            <a:pPr marL="0" marR="0">
              <a:lnSpc>
                <a:spcPct val="107000"/>
              </a:lnSpc>
              <a:spcBef>
                <a:spcPts val="0"/>
              </a:spcBef>
              <a:spcAft>
                <a:spcPts val="0"/>
              </a:spcAft>
            </a:pPr>
            <a:endParaRPr lang="en-US" sz="1800" b="1">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0"/>
              </a:spcAft>
            </a:pPr>
            <a:r>
              <a:rPr lang="en-US" sz="1800" b="1">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watsonx.ai</a:t>
            </a:r>
            <a:r>
              <a:rPr lang="en-US" sz="1800">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 users will continue to have access to all of the Granite foundational models, which will be made available on Hugging Face and included in </a:t>
            </a:r>
            <a:r>
              <a:rPr lang="en-US" sz="1800" b="1">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Red Hat's products. </a:t>
            </a:r>
            <a:endParaRPr lang="en-US" sz="180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800">
                <a:effectLst/>
                <a:latin typeface="IBM Plex Sans" panose="020B0503050203000203" pitchFamily="34" charset="0"/>
                <a:ea typeface="Yu Mincho" panose="02020400000000000000" pitchFamily="18" charset="-128"/>
                <a:cs typeface="Calibri" panose="020F0502020204030204" pitchFamily="34" charset="0"/>
              </a:rPr>
              <a:t> </a:t>
            </a:r>
            <a:endParaRPr lang="en-US" sz="180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800" b="1">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Red Hat</a:t>
            </a:r>
            <a:r>
              <a:rPr lang="en-US" sz="1800">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 will maintain its commitment as a leading provider of </a:t>
            </a:r>
            <a:r>
              <a:rPr lang="en-US" sz="1800" b="1">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open source technology</a:t>
            </a:r>
            <a:r>
              <a:rPr lang="en-US" sz="1800">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 serving as the foundation of our </a:t>
            </a:r>
            <a:r>
              <a:rPr lang="en-US" sz="1800" b="1">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AI tech stack</a:t>
            </a:r>
            <a:r>
              <a:rPr lang="en-US" sz="1800">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 Meanwhile, </a:t>
            </a:r>
            <a:r>
              <a:rPr lang="en-US" sz="1800" b="1">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watsonx</a:t>
            </a:r>
            <a:r>
              <a:rPr lang="en-US" sz="1800">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 will differentiate itself by focusing on </a:t>
            </a:r>
            <a:r>
              <a:rPr lang="en-US" sz="1800" b="1">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enterprise capabilities</a:t>
            </a:r>
            <a:r>
              <a:rPr lang="en-US" sz="1800">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 and </a:t>
            </a:r>
            <a:r>
              <a:rPr lang="en-US" sz="1800" b="1">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innovation</a:t>
            </a:r>
            <a:r>
              <a:rPr lang="en-US" sz="1800">
                <a:solidFill>
                  <a:srgbClr val="161616"/>
                </a:solidFill>
                <a:effectLst/>
                <a:highlight>
                  <a:srgbClr val="FFFFFF"/>
                </a:highlight>
                <a:latin typeface="IBM Plex Sans" panose="020B0503050203000203" pitchFamily="34" charset="0"/>
                <a:ea typeface="Times New Roman" panose="02020603050405020304" pitchFamily="18" charset="0"/>
                <a:cs typeface="Calibri" panose="020F0502020204030204" pitchFamily="34" charset="0"/>
              </a:rPr>
              <a:t> higher up the AI tech stack. </a:t>
            </a:r>
          </a:p>
          <a:p>
            <a:pPr marL="0" marR="0">
              <a:lnSpc>
                <a:spcPct val="107000"/>
              </a:lnSpc>
              <a:spcBef>
                <a:spcPts val="0"/>
              </a:spcBef>
              <a:spcAft>
                <a:spcPts val="0"/>
              </a:spcAft>
            </a:pPr>
            <a:endParaRPr lang="en-US" sz="1800">
              <a:solidFill>
                <a:srgbClr val="161616"/>
              </a:solidFill>
              <a:effectLst/>
              <a:highlight>
                <a:srgbClr val="FFFFFF"/>
              </a:highlight>
              <a:latin typeface="IBM Plex Sans" panose="020B0503050203000203" pitchFamily="34" charset="0"/>
              <a:cs typeface="Calibri" panose="020F0502020204030204" pitchFamily="34" charset="0"/>
            </a:endParaRPr>
          </a:p>
          <a:p>
            <a:pPr marL="0" marR="0">
              <a:lnSpc>
                <a:spcPct val="107000"/>
              </a:lnSpc>
              <a:spcBef>
                <a:spcPts val="0"/>
              </a:spcBef>
              <a:spcAft>
                <a:spcPts val="0"/>
              </a:spcAft>
            </a:pPr>
            <a:r>
              <a:rPr lang="en-US" sz="1800">
                <a:solidFill>
                  <a:srgbClr val="161616"/>
                </a:solidFill>
                <a:effectLst/>
                <a:highlight>
                  <a:srgbClr val="FFFFFF"/>
                </a:highlight>
                <a:latin typeface="IBM Plex Sans" panose="020B0503050203000203" pitchFamily="34" charset="0"/>
                <a:cs typeface="Calibri" panose="020F0502020204030204" pitchFamily="34" charset="0"/>
              </a:rPr>
              <a:t>Note: </a:t>
            </a:r>
            <a:endParaRPr lang="en-US" sz="1200"/>
          </a:p>
          <a:p>
            <a:pPr marL="0" marR="0">
              <a:lnSpc>
                <a:spcPct val="107000"/>
              </a:lnSpc>
              <a:spcBef>
                <a:spcPts val="0"/>
              </a:spcBef>
              <a:spcAft>
                <a:spcPts val="0"/>
              </a:spcAft>
            </a:pPr>
            <a:r>
              <a:rPr lang="en-US" sz="1200" b="1" i="1">
                <a:effectLst/>
                <a:latin typeface="IBM Plex Sans" panose="020B0503050203000203" pitchFamily="34" charset="0"/>
                <a:ea typeface="Calibri" panose="020F0502020204030204" pitchFamily="34" charset="0"/>
                <a:cs typeface="Calibri" panose="020F0502020204030204" pitchFamily="34" charset="0"/>
              </a:rPr>
              <a:t>RHEL AI</a:t>
            </a:r>
            <a:r>
              <a:rPr lang="en-US" sz="1200">
                <a:effectLst/>
                <a:latin typeface="IBM Plex Sans" panose="020B0503050203000203" pitchFamily="34" charset="0"/>
                <a:ea typeface="Calibri" panose="020F0502020204030204" pitchFamily="34" charset="0"/>
                <a:cs typeface="Calibri" panose="020F0502020204030204" pitchFamily="34" charset="0"/>
              </a:rPr>
              <a:t> is a single-server, non-High-Availability (HA) offering, primarily targeted for individual developers or small teams, and oriented towards </a:t>
            </a:r>
            <a:r>
              <a:rPr lang="en-US" sz="1200" err="1">
                <a:effectLst/>
                <a:latin typeface="IBM Plex Sans" panose="020B0503050203000203" pitchFamily="34" charset="0"/>
                <a:ea typeface="Calibri" panose="020F0502020204030204" pitchFamily="34" charset="0"/>
                <a:cs typeface="Calibri" panose="020F0502020204030204" pitchFamily="34" charset="0"/>
              </a:rPr>
              <a:t>GenAI</a:t>
            </a:r>
            <a:r>
              <a:rPr lang="en-US" sz="1200">
                <a:effectLst/>
                <a:latin typeface="IBM Plex Sans" panose="020B0503050203000203" pitchFamily="34" charset="0"/>
                <a:ea typeface="Calibri" panose="020F0502020204030204" pitchFamily="34" charset="0"/>
                <a:cs typeface="Calibri" panose="020F0502020204030204" pitchFamily="34" charset="0"/>
              </a:rPr>
              <a:t> production use cases that do not require high availability. RHEL AI will be embedded inside of Red Hat OpenShift AI (RHOAI).</a:t>
            </a:r>
            <a:endParaRPr lang="en-US" sz="120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200" b="1" i="1">
                <a:effectLst/>
                <a:latin typeface="IBM Plex Sans" panose="020B0503050203000203" pitchFamily="34" charset="0"/>
                <a:ea typeface="Calibri" panose="020F0502020204030204" pitchFamily="34" charset="0"/>
                <a:cs typeface="Calibri" panose="020F0502020204030204" pitchFamily="34" charset="0"/>
              </a:rPr>
              <a:t> </a:t>
            </a:r>
            <a:endParaRPr lang="en-US" sz="120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200" b="1" i="1">
                <a:effectLst/>
                <a:latin typeface="IBM Plex Sans" panose="020B0503050203000203" pitchFamily="34" charset="0"/>
                <a:ea typeface="Calibri" panose="020F0502020204030204" pitchFamily="34" charset="0"/>
                <a:cs typeface="Calibri" panose="020F0502020204030204" pitchFamily="34" charset="0"/>
              </a:rPr>
              <a:t>RH OpenShift AI</a:t>
            </a:r>
            <a:r>
              <a:rPr lang="en-US" sz="1200">
                <a:effectLst/>
                <a:latin typeface="IBM Plex Sans" panose="020B0503050203000203" pitchFamily="34" charset="0"/>
                <a:ea typeface="Calibri" panose="020F0502020204030204" pitchFamily="34" charset="0"/>
                <a:cs typeface="Calibri" panose="020F0502020204030204" pitchFamily="34" charset="0"/>
              </a:rPr>
              <a:t> in turn adds High Availability capabilities, and model lifecycle management (i.e., model serving, training, etc.) across containers, to RHEL AI. OpenShift AI has been embedded within watsonx.ai. </a:t>
            </a:r>
            <a:endParaRPr lang="en-US" sz="120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200">
                <a:effectLst/>
                <a:latin typeface="IBM Plex Sans" panose="020B0503050203000203" pitchFamily="34" charset="0"/>
                <a:ea typeface="Calibri" panose="020F0502020204030204" pitchFamily="34" charset="0"/>
                <a:cs typeface="Calibri" panose="020F0502020204030204" pitchFamily="34" charset="0"/>
              </a:rPr>
              <a:t> </a:t>
            </a:r>
            <a:endParaRPr lang="en-US" sz="120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200">
                <a:effectLst/>
                <a:latin typeface="IBM Plex Sans" panose="020B0503050203000203" pitchFamily="34" charset="0"/>
                <a:ea typeface="Calibri" panose="020F0502020204030204" pitchFamily="34" charset="0"/>
                <a:cs typeface="Calibri" panose="020F0502020204030204" pitchFamily="34" charset="0"/>
              </a:rPr>
              <a:t>And </a:t>
            </a:r>
            <a:r>
              <a:rPr lang="en-US" sz="1200" b="1" i="1">
                <a:effectLst/>
                <a:latin typeface="IBM Plex Sans" panose="020B0503050203000203" pitchFamily="34" charset="0"/>
                <a:ea typeface="Calibri" panose="020F0502020204030204" pitchFamily="34" charset="0"/>
                <a:cs typeface="Calibri" panose="020F0502020204030204" pitchFamily="34" charset="0"/>
              </a:rPr>
              <a:t>IBM watsonx.ai </a:t>
            </a:r>
            <a:r>
              <a:rPr lang="en-US" sz="1200">
                <a:effectLst/>
                <a:latin typeface="IBM Plex Sans" panose="020B0503050203000203" pitchFamily="34" charset="0"/>
                <a:ea typeface="Calibri" panose="020F0502020204030204" pitchFamily="34" charset="0"/>
                <a:cs typeface="Calibri" panose="020F0502020204030204" pitchFamily="34" charset="0"/>
              </a:rPr>
              <a:t>adds access to a variety of both open source and proprietary models, an enterprise-ready studio and other tooling for building end-to-end AI solutions, including out-of-the-box integration with other watsonx products, and other enterprise AI capabilities designed to help scale generative AI. IBM watsonx.ai helps make the inferencing engine and scale provided by Red Hat accessible to enterprise applications, workflows, and tools. </a:t>
            </a:r>
            <a:endParaRPr lang="en-US" sz="120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AA5B93-DBAC-C94B-9DDC-0CE10FBECB7C}"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1064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200" b="1">
                <a:solidFill>
                  <a:schemeClr val="tx1"/>
                </a:solidFill>
              </a:rPr>
              <a:t>watsonx.ai runs on OpenShift AI –  </a:t>
            </a:r>
            <a:r>
              <a:rPr lang="en-US" sz="1200">
                <a:solidFill>
                  <a:schemeClr val="tx1"/>
                </a:solidFill>
              </a:rPr>
              <a:t>the hybrid platform that brings IT, data science, and app dev teams together, includes RHEL AI – the foundation model runtime for model developers, includes InstructLab CLI, which </a:t>
            </a:r>
            <a:r>
              <a:rPr lang="en-US"/>
              <a:t>will allow developers to create models tuned with their data. With just a laptop, the CLI enables developers to test out quantized versions of LAB models, experiment with creating new skills, and test their performance. The CLI is available now on </a:t>
            </a:r>
            <a:r>
              <a:rPr lang="en-US">
                <a:hlinkClick r:id="rId3"/>
              </a:rPr>
              <a:t>InstructLab</a:t>
            </a:r>
            <a:r>
              <a:rPr lang="en-US"/>
              <a:t>.</a:t>
            </a:r>
            <a:br>
              <a:rPr lang="en-US" sz="1200" i="1"/>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Watsonx.ai (</a:t>
            </a:r>
            <a:r>
              <a:rPr kumimoji="0" lang="en-US" sz="1200" b="0" i="0" u="none" strike="noStrike" kern="0" cap="none" spc="0" normalizeH="0" baseline="0" noProof="0">
                <a:ln>
                  <a:noFill/>
                </a:ln>
                <a:solidFill>
                  <a:srgbClr val="FF0000"/>
                </a:solidFill>
                <a:effectLst/>
                <a:uLnTx/>
                <a:uFillTx/>
                <a:latin typeface="IBM Plex Sans Light" panose="020B0403050203000203" pitchFamily="34" charset="0"/>
                <a:ea typeface="+mj-ea"/>
                <a:cs typeface="+mj-cs"/>
                <a:sym typeface="IBM Plex Sans Light"/>
              </a:rPr>
              <a:t>Built on Red Hat OpenShift AI)</a:t>
            </a:r>
            <a:r>
              <a:rPr lang="en-US"/>
              <a:t> value adds include: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mn-lt"/>
                <a:ea typeface="+mj-ea"/>
                <a:cs typeface="Times New Roman" panose="02020603050405020304" pitchFamily="18" charset="0"/>
                <a:sym typeface="IBM Plex Sans Light"/>
              </a:rPr>
              <a:t>Flexible, Multi-model approach </a:t>
            </a:r>
            <a:r>
              <a:rPr kumimoji="0" lang="en-US" sz="1200" b="0" i="0" u="none" strike="noStrike" kern="0" cap="none" spc="0" normalizeH="0" baseline="0" noProof="0">
                <a:ln>
                  <a:noFill/>
                </a:ln>
                <a:solidFill>
                  <a:srgbClr val="000000"/>
                </a:solidFill>
                <a:effectLst/>
                <a:uLnTx/>
                <a:uFillTx/>
                <a:latin typeface="+mn-lt"/>
                <a:ea typeface="+mj-ea"/>
                <a:cs typeface="Times New Roman" panose="02020603050405020304" pitchFamily="18" charset="0"/>
                <a:sym typeface="IBM Plex Sans Light"/>
              </a:rPr>
              <a:t>with a mix of third-party, open models, BYOM, and custom, domain-specific Granite models for enterprise use with full indemnification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j-ea"/>
                <a:cs typeface="Times New Roman" panose="02020603050405020304" pitchFamily="18" charset="0"/>
                <a:sym typeface="IBM Plex Sans Light"/>
              </a:rPr>
              <a:t>End-to-end </a:t>
            </a:r>
            <a:r>
              <a:rPr kumimoji="0" lang="en-US" sz="1200" b="1" i="0" u="none" strike="noStrike" kern="0" cap="none" spc="0" normalizeH="0" baseline="0" noProof="0">
                <a:ln>
                  <a:noFill/>
                </a:ln>
                <a:solidFill>
                  <a:srgbClr val="000000"/>
                </a:solidFill>
                <a:effectLst/>
                <a:uLnTx/>
                <a:uFillTx/>
                <a:latin typeface="+mn-lt"/>
                <a:ea typeface="+mj-ea"/>
                <a:cs typeface="Times New Roman" panose="02020603050405020304" pitchFamily="18" charset="0"/>
                <a:sym typeface="IBM Plex Sans Light"/>
              </a:rPr>
              <a:t>workflows</a:t>
            </a:r>
            <a:r>
              <a:rPr kumimoji="0" lang="en-US" sz="1200" b="0" i="0" u="none" strike="noStrike" kern="0" cap="none" spc="0" normalizeH="0" baseline="0" noProof="0">
                <a:ln>
                  <a:noFill/>
                </a:ln>
                <a:solidFill>
                  <a:srgbClr val="000000"/>
                </a:solidFill>
                <a:effectLst/>
                <a:uLnTx/>
                <a:uFillTx/>
                <a:latin typeface="+mn-lt"/>
                <a:ea typeface="+mj-ea"/>
                <a:cs typeface="Times New Roman" panose="02020603050405020304" pitchFamily="18" charset="0"/>
                <a:sym typeface="IBM Plex Sans Light"/>
              </a:rPr>
              <a:t> to train, tune and deploy AI models with built-in InstructLab alignment customization(s) in a single, collaborative studio interface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mn-lt"/>
                <a:ea typeface="+mj-ea"/>
                <a:cs typeface="Times New Roman" panose="02020603050405020304" pitchFamily="18" charset="0"/>
                <a:sym typeface="IBM Plex Sans Light"/>
              </a:rPr>
              <a:t>Scale enterprise AI applications and workflows </a:t>
            </a:r>
            <a:r>
              <a:rPr kumimoji="0" lang="en-US" sz="1200" b="0" i="0" u="none" strike="noStrike" kern="0" cap="none" spc="0" normalizeH="0" baseline="0" noProof="0">
                <a:ln>
                  <a:noFill/>
                </a:ln>
                <a:solidFill>
                  <a:srgbClr val="000000"/>
                </a:solidFill>
                <a:effectLst/>
                <a:uLnTx/>
                <a:uFillTx/>
                <a:latin typeface="+mn-lt"/>
                <a:ea typeface="+mj-ea"/>
                <a:cs typeface="Times New Roman" panose="02020603050405020304" pitchFamily="18" charset="0"/>
                <a:sym typeface="IBM Plex Sans Light"/>
              </a:rPr>
              <a:t>pre-built patterns, API integrations, SDKs, and Notebooks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mn-lt"/>
                <a:ea typeface="+mj-ea"/>
                <a:cs typeface="Times New Roman" panose="02020603050405020304" pitchFamily="18" charset="0"/>
                <a:sym typeface="IBM Plex Sans Light"/>
              </a:rPr>
              <a:t>Integration with data and governance </a:t>
            </a:r>
            <a:r>
              <a:rPr kumimoji="0" lang="en-US" sz="1200" b="0" i="0" u="none" strike="noStrike" kern="0" cap="none" spc="0" normalizeH="0" baseline="0" noProof="0">
                <a:ln>
                  <a:noFill/>
                </a:ln>
                <a:solidFill>
                  <a:srgbClr val="000000"/>
                </a:solidFill>
                <a:effectLst/>
                <a:uLnTx/>
                <a:uFillTx/>
                <a:latin typeface="+mn-lt"/>
                <a:ea typeface="+mj-ea"/>
                <a:cs typeface="Times New Roman" panose="02020603050405020304" pitchFamily="18" charset="0"/>
                <a:sym typeface="IBM Plex Sans Light"/>
              </a:rPr>
              <a:t>processes tailored for the enterprise with lifecycle governance and data lineage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OpenShift AI (</a:t>
            </a:r>
            <a:r>
              <a:rPr kumimoji="0" lang="en-US" sz="1200" b="0" i="0" u="none" strike="noStrike" kern="0" cap="none" spc="0" normalizeH="0" baseline="0" noProof="0">
                <a:ln>
                  <a:noFill/>
                </a:ln>
                <a:solidFill>
                  <a:srgbClr val="FF0000"/>
                </a:solidFill>
                <a:effectLst/>
                <a:uLnTx/>
                <a:uFillTx/>
                <a:latin typeface="IBM Plex Sans Light" panose="020B0403050203000203" pitchFamily="34" charset="0"/>
                <a:ea typeface="+mj-ea"/>
                <a:cs typeface="+mj-cs"/>
                <a:sym typeface="IBM Plex Sans Light"/>
              </a:rPr>
              <a:t>Includes RHEL AI) </a:t>
            </a:r>
            <a:r>
              <a:rPr lang="en-US"/>
              <a:t> value adds include:</a:t>
            </a:r>
          </a:p>
          <a:p>
            <a:pPr marL="285750" marR="0" lvl="0" indent="-28575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IBM Plex Sans Light"/>
                <a:ea typeface="+mj-ea"/>
                <a:cs typeface="+mj-cs"/>
                <a:sym typeface="IBM Plex Sans Light"/>
              </a:rPr>
              <a:t>Model tuning and alignment </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experiments</a:t>
            </a:r>
            <a:r>
              <a:rPr kumimoji="0" lang="en-US" sz="1200" b="1" i="0" u="none" strike="noStrike" kern="0" cap="none" spc="0" normalizeH="0" baseline="0" noProof="0">
                <a:ln>
                  <a:noFill/>
                </a:ln>
                <a:solidFill>
                  <a:srgbClr val="000000"/>
                </a:solidFill>
                <a:effectLst/>
                <a:uLnTx/>
                <a:uFillTx/>
                <a:latin typeface="IBM Plex Sans Light"/>
                <a:ea typeface="+mj-ea"/>
                <a:cs typeface="+mj-cs"/>
                <a:sym typeface="IBM Plex Sans Light"/>
              </a:rPr>
              <a:t> </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in notebook environment with access to core AI/ML libraries and frameworks, including </a:t>
            </a:r>
            <a:r>
              <a:rPr kumimoji="0" lang="en-US" sz="1200" b="0" i="0" u="none" strike="noStrike" kern="0" cap="none" spc="0" normalizeH="0" baseline="0" noProof="0" err="1">
                <a:ln>
                  <a:noFill/>
                </a:ln>
                <a:solidFill>
                  <a:srgbClr val="000000"/>
                </a:solidFill>
                <a:effectLst/>
                <a:uLnTx/>
                <a:uFillTx/>
                <a:latin typeface="IBM Plex Sans Light"/>
                <a:ea typeface="+mj-ea"/>
                <a:cs typeface="+mj-cs"/>
                <a:sym typeface="IBM Plex Sans Light"/>
              </a:rPr>
              <a:t>PyTorch</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 and InstructLab</a:t>
            </a:r>
          </a:p>
          <a:p>
            <a:pPr marL="285750" marR="0" lvl="0" indent="-28575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IBM Plex Sans Light"/>
                <a:ea typeface="+mj-ea"/>
                <a:cs typeface="+mj-cs"/>
                <a:sym typeface="IBM Plex Sans Light"/>
              </a:rPr>
              <a:t>Deploy, serve, and monitor models </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across the </a:t>
            </a:r>
            <a:r>
              <a:rPr lang="en-US" sz="1200" kern="0">
                <a:solidFill>
                  <a:srgbClr val="000000"/>
                </a:solidFill>
                <a:latin typeface="IBM Plex Sans Light"/>
              </a:rPr>
              <a:t>hybrid cloud, as a </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fully-managed cloud service or self-managed software </a:t>
            </a:r>
          </a:p>
          <a:p>
            <a:pPr marL="285750" marR="0" lvl="0" indent="-28575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IBM Plex Sans Light"/>
                <a:ea typeface="+mj-ea"/>
                <a:cs typeface="+mj-cs"/>
                <a:sym typeface="IBM Plex Sans Light"/>
              </a:rPr>
              <a:t>Create repeatable data </a:t>
            </a:r>
            <a:r>
              <a:rPr lang="en-US" sz="1200" b="1" kern="0">
                <a:solidFill>
                  <a:srgbClr val="000000"/>
                </a:solidFill>
                <a:latin typeface="IBM Plex Sans Light"/>
              </a:rPr>
              <a:t>s</a:t>
            </a:r>
            <a:r>
              <a:rPr kumimoji="0" lang="en-US" sz="1200" b="1" i="0" u="none" strike="noStrike" kern="0" cap="none" spc="0" normalizeH="0" baseline="0" noProof="0" err="1">
                <a:ln>
                  <a:noFill/>
                </a:ln>
                <a:solidFill>
                  <a:srgbClr val="000000"/>
                </a:solidFill>
                <a:effectLst/>
                <a:uLnTx/>
                <a:uFillTx/>
                <a:latin typeface="IBM Plex Sans Light"/>
                <a:ea typeface="+mj-ea"/>
                <a:cs typeface="+mj-cs"/>
                <a:sym typeface="IBM Plex Sans Light"/>
              </a:rPr>
              <a:t>cience</a:t>
            </a:r>
            <a:r>
              <a:rPr kumimoji="0" lang="en-US" sz="1200" b="1" i="0" u="none" strike="noStrike" kern="0" cap="none" spc="0" normalizeH="0" baseline="0" noProof="0">
                <a:ln>
                  <a:noFill/>
                </a:ln>
                <a:solidFill>
                  <a:srgbClr val="000000"/>
                </a:solidFill>
                <a:effectLst/>
                <a:uLnTx/>
                <a:uFillTx/>
                <a:latin typeface="IBM Plex Sans Light"/>
                <a:ea typeface="+mj-ea"/>
                <a:cs typeface="+mj-cs"/>
                <a:sym typeface="IBM Plex Sans Light"/>
              </a:rPr>
              <a:t> pipelines </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for model training and validation and integrate with DevOps pipelines</a:t>
            </a:r>
          </a:p>
          <a:p>
            <a:pPr marL="285750" marR="0" lvl="0" indent="-28575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IBM Plex Sans Light"/>
                <a:ea typeface="+mj-ea"/>
                <a:cs typeface="+mj-cs"/>
                <a:sym typeface="IBM Plex Sans Light"/>
              </a:rPr>
              <a:t>Optimize resources </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across users for use in tuning and inferencing</a:t>
            </a:r>
          </a:p>
          <a:p>
            <a:pPr marL="285750" marR="0" lvl="0" indent="-28575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0" marR="0" lvl="0" indent="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RHEL AI (</a:t>
            </a:r>
            <a:r>
              <a:rPr kumimoji="0" lang="en-US" sz="1200" b="0" i="0" u="none" strike="noStrike" kern="0" cap="none" spc="0" normalizeH="0" baseline="0" noProof="0">
                <a:ln>
                  <a:noFill/>
                </a:ln>
                <a:solidFill>
                  <a:srgbClr val="FF0000"/>
                </a:solidFill>
                <a:effectLst/>
                <a:uLnTx/>
                <a:uFillTx/>
                <a:latin typeface="IBM Plex Sans Light" panose="020B0403050203000203" pitchFamily="34" charset="0"/>
                <a:ea typeface="+mj-ea"/>
                <a:cs typeface="+mj-cs"/>
                <a:sym typeface="IBM Plex Sans Light"/>
              </a:rPr>
              <a:t>Includes supported InstructLab CLI, contributed by IBM Research) </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value adds include: </a:t>
            </a:r>
          </a:p>
          <a:p>
            <a:pPr marL="285750" marR="0" lvl="0" indent="-28575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IBM Plex Sans Light"/>
                <a:ea typeface="+mj-ea"/>
                <a:cs typeface="+mj-cs"/>
                <a:sym typeface="IBM Plex Sans Light"/>
              </a:rPr>
              <a:t>Foundation model runtime engine </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to develop, deploy, and test open Granite language/code models from the community, supported &amp; indemnified from Red Hat and IBM</a:t>
            </a:r>
          </a:p>
          <a:p>
            <a:pPr marL="285750" marR="0" lvl="0" indent="-28575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IBM Plex Sans Light"/>
                <a:ea typeface="+mj-ea"/>
                <a:cs typeface="+mj-cs"/>
                <a:sym typeface="IBM Plex Sans Light"/>
              </a:rPr>
              <a:t>Developer-friendly CLI </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to add new skills and knowledge with InstructLab model alignment </a:t>
            </a:r>
          </a:p>
          <a:p>
            <a:pPr marL="285750" marR="0" lvl="0" indent="-28575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IBM Plex Sans Light"/>
                <a:ea typeface="+mj-ea"/>
                <a:cs typeface="+mj-cs"/>
                <a:sym typeface="IBM Plex Sans Light"/>
              </a:rPr>
              <a:t>Optimized, bootable model runtime </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instances </a:t>
            </a:r>
            <a:r>
              <a:rPr kumimoji="0" lang="en-US" sz="1200" b="0" i="0" u="none" strike="noStrike" kern="1200" cap="none" spc="0" normalizeH="0" baseline="0" noProof="0">
                <a:ln>
                  <a:noFill/>
                </a:ln>
                <a:solidFill>
                  <a:srgbClr val="000000"/>
                </a:solidFill>
                <a:effectLst/>
                <a:uLnTx/>
                <a:uFillTx/>
                <a:latin typeface="IBM Plex Sans Light"/>
                <a:ea typeface="+mj-ea"/>
                <a:cs typeface="+mj-cs"/>
                <a:sym typeface="IBM Plex Sans Light"/>
              </a:rPr>
              <a:t>built on an open, cost-effective, and flexible hybrid stack</a:t>
            </a: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 </a:t>
            </a:r>
          </a:p>
          <a:p>
            <a:pPr marL="285750" marR="0" lvl="0" indent="-28575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0" marR="0" lvl="0" indent="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rPr>
              <a:t>--</a:t>
            </a:r>
          </a:p>
          <a:p>
            <a:r>
              <a:rPr lang="en-US" sz="1200"/>
              <a:t>Access the latest open AI innovations with IBM watsonx.ai and Red Hat as a full vertical AI platform….IBM watsonx.ai and Red Hat together brings a complete AI</a:t>
            </a:r>
            <a:r>
              <a:rPr lang="en-US"/>
              <a:t> platform for producers AND consumers of AI</a:t>
            </a:r>
          </a:p>
          <a:p>
            <a:endParaRPr lang="en-US"/>
          </a:p>
          <a:p>
            <a:r>
              <a:rPr lang="en-US"/>
              <a:t>Note: IBM watsonx.ai is built on top of  OpenShift AI which includes RHEL AI underneath as the </a:t>
            </a:r>
            <a:r>
              <a:rPr lang="en-US" sz="1200" i="1"/>
              <a:t>foundation model runtime inferencing engine</a:t>
            </a:r>
            <a:r>
              <a:rPr lang="en-US" sz="1200" i="0"/>
              <a:t> </a:t>
            </a:r>
            <a:r>
              <a:rPr lang="en-US" sz="1200" i="1"/>
              <a:t>to </a:t>
            </a:r>
            <a:r>
              <a:rPr lang="en-US" sz="1200"/>
              <a:t>bring </a:t>
            </a:r>
            <a:r>
              <a:rPr lang="en-US" sz="1200">
                <a:solidFill>
                  <a:schemeClr val="tx1"/>
                </a:solidFill>
              </a:rPr>
              <a:t>AI community innovations into open source development software via InstructLab supported CLI and open Granite models, which is then further embedded and integrated into OpenShift AI and watsonx.ai </a:t>
            </a:r>
            <a:endPar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0" marR="0" lvl="0" indent="0" algn="l" defTabSz="1218956"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12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endParaRPr lang="en-US"/>
          </a:p>
        </p:txBody>
      </p:sp>
      <p:sp>
        <p:nvSpPr>
          <p:cNvPr id="4" name="Slide Number Placeholder 3"/>
          <p:cNvSpPr>
            <a:spLocks noGrp="1"/>
          </p:cNvSpPr>
          <p:nvPr>
            <p:ph type="sldNum" sz="quarter" idx="5"/>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fld id="{43AA5B93-DBAC-C94B-9DDC-0CE10FBECB7C}" type="slidenum">
              <a:rPr kumimoji="1" lang="zh-CN" alt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829379" rtl="0" eaLnBrk="1" fontAlgn="auto" latinLnBrk="0" hangingPunct="1">
                <a:lnSpc>
                  <a:spcPct val="100000"/>
                </a:lnSpc>
                <a:spcBef>
                  <a:spcPts val="0"/>
                </a:spcBef>
                <a:spcAft>
                  <a:spcPts val="0"/>
                </a:spcAft>
                <a:buClrTx/>
                <a:buSzTx/>
                <a:buFontTx/>
                <a:buNone/>
                <a:tabLst/>
                <a:defRPr/>
              </a:pPr>
              <a:t>17</a:t>
            </a:fld>
            <a:endParaRPr kumimoji="1" lang="zh-CN" alt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995906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F75CB-DD85-A97F-AF37-A86FF4AC36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1A515-C03F-D8DD-1DF8-B41FCAABAAE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1B01E45-5C88-7689-E683-4E810B5F6D56}"/>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599892DE-7715-3FD9-A760-58A9B4FDE19A}"/>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BC9FF3F2-000B-54A9-6E80-CA2F8A829B1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695724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8A4DB-237D-1E05-09AF-63F39701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00801-CDF4-6895-CC19-2E9593D2E22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CD5D9A7-B559-8A23-8054-AC7B2D0413B1}"/>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89ADAF36-BA98-E364-CE03-EA9FC944CCCC}"/>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596AD147-4416-39FE-D713-523DE49C96D7}"/>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478617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B962D-1414-87FA-EAC3-820532301F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4617D-D480-D465-B723-2465573692E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539F1411-336C-BF6A-D691-2A6FCBE42D6A}"/>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92A7EFA6-88FB-9C15-A319-1EB9FFA6A3D5}"/>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084F0B59-1A24-F17D-348F-153B9A1C28ED}"/>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089673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ED897-1889-DAE7-EF28-1F5470FCD9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50C8F-86DC-AE5A-566F-8F5ECEC9A6E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F9176654-7F51-6F3B-2C1A-5E4C3F1586FD}"/>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AA3D430D-B9B8-4538-59EF-99329E1CACB1}"/>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E63055A7-EDE2-5FC8-D657-B655DFFC4D34}"/>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692003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F3A08-371B-55FE-F40D-E910931CD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A45DF-085A-FB61-8764-C651FE09E85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C2AC9CF-A5B8-21A9-2421-6F6141B63CDF}"/>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29273EB7-DA14-7936-266B-D9A60794432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22</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2715F375-3C7B-72F8-6F20-3753B7D9336F}"/>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888370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0702F-2439-FDE1-B0E4-F38646A0D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D63E2-D22D-254F-C4DB-4BF9FADB736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470A3AA-1830-90F1-12FE-5A25AFBBD20F}"/>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CF92E320-F9D1-6DBF-3D6F-583D3B28E7B8}"/>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735880DD-FD42-D578-9434-73DF4F540BB1}"/>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049093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707C6-4A10-8067-4C17-B9799F598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4471E-350F-6000-0B16-2553398EEB0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3A9DC40-448C-9094-6249-755C8951FDBD}"/>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C892AF2F-E2EE-7555-3CAD-D33C56DBCC07}"/>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D598F364-7C75-BE9C-D79A-6B3B62FFC664}"/>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503241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6B914-0719-E12B-2F2A-7A01985D4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EFBA83-6792-EADD-421E-E7028EDA2E7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6085862-C9D3-6A01-F3E4-33C838C9F1F9}"/>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6B38CAA2-FBAB-562E-AF04-82A3C6D41702}"/>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5601FF30-5904-222D-07A3-D7F539DA88FE}"/>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688483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E0EB0-A641-8517-8E0B-DD9AFD8D9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18881-C784-244A-17E2-D49DD0ED38DF}"/>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83081B4-35EF-654A-1EAC-63B7C8C817DC}"/>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672709BE-617C-150F-BD2D-9EF2CC4932AA}"/>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9FDBF329-1D9F-A316-9B66-F4A4D7B1C672}"/>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721787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9C667-6929-3603-AD7F-B589CAC3C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727C4F-2E5F-B00C-C050-19B31B10600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0DC86D4D-AF63-97C8-CA4A-EF991155CCD7}"/>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28A5E50A-1F3D-B287-5E85-6A84ECEE6B5C}"/>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DCE25274-4A30-223C-96E5-94257B82D1A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47616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0EED8-8017-F1F2-3897-940C103B1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113DED-8D29-966F-AF82-34C109E8D618}"/>
              </a:ext>
            </a:extLst>
          </p:cNvPr>
          <p:cNvSpPr>
            <a:spLocks noGrp="1" noRot="1" noChangeAspect="1"/>
          </p:cNvSpPr>
          <p:nvPr>
            <p:ph type="sldImg"/>
          </p:nvPr>
        </p:nvSpPr>
        <p:spPr>
          <a:xfrm>
            <a:off x="1822450" y="228600"/>
            <a:ext cx="3213100" cy="1808163"/>
          </a:xfrm>
        </p:spPr>
      </p:sp>
      <p:sp>
        <p:nvSpPr>
          <p:cNvPr id="3" name="Notes Placeholder 2">
            <a:extLst>
              <a:ext uri="{FF2B5EF4-FFF2-40B4-BE49-F238E27FC236}">
                <a16:creationId xmlns:a16="http://schemas.microsoft.com/office/drawing/2014/main" id="{150336C8-05FE-E4EB-70D6-F77A57A7638B}"/>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de-DE" err="1"/>
              <a:t>Docling</a:t>
            </a:r>
            <a:r>
              <a:rPr lang="de-DE"/>
              <a:t> </a:t>
            </a:r>
            <a:r>
              <a:rPr lang="de-DE" err="1"/>
              <a:t>is</a:t>
            </a:r>
            <a:r>
              <a:rPr lang="de-DE"/>
              <a:t> not an </a:t>
            </a:r>
            <a:r>
              <a:rPr lang="de-DE" err="1"/>
              <a:t>opaque</a:t>
            </a:r>
            <a:r>
              <a:rPr lang="de-DE"/>
              <a:t> </a:t>
            </a:r>
            <a:r>
              <a:rPr lang="de-DE" err="1"/>
              <a:t>command</a:t>
            </a:r>
            <a:r>
              <a:rPr lang="de-DE"/>
              <a:t>-line </a:t>
            </a:r>
            <a:r>
              <a:rPr lang="de-DE" err="1"/>
              <a:t>tool</a:t>
            </a:r>
            <a:r>
              <a:rPr lang="de-DE"/>
              <a:t>, </a:t>
            </a:r>
            <a:r>
              <a:rPr lang="de-DE" err="1"/>
              <a:t>it</a:t>
            </a:r>
            <a:r>
              <a:rPr lang="de-DE"/>
              <a:t> </a:t>
            </a:r>
            <a:r>
              <a:rPr lang="de-DE" err="1"/>
              <a:t>is</a:t>
            </a:r>
            <a:r>
              <a:rPr lang="de-DE"/>
              <a:t> </a:t>
            </a:r>
            <a:r>
              <a:rPr lang="de-DE" err="1"/>
              <a:t>really</a:t>
            </a:r>
            <a:r>
              <a:rPr lang="de-DE"/>
              <a:t> </a:t>
            </a:r>
            <a:r>
              <a:rPr lang="de-DE" err="1"/>
              <a:t>built</a:t>
            </a:r>
            <a:r>
              <a:rPr lang="de-DE"/>
              <a:t> </a:t>
            </a:r>
            <a:r>
              <a:rPr lang="de-DE" err="1"/>
              <a:t>for</a:t>
            </a:r>
            <a:r>
              <a:rPr lang="de-DE"/>
              <a:t> </a:t>
            </a:r>
            <a:r>
              <a:rPr lang="de-DE" err="1"/>
              <a:t>developers</a:t>
            </a:r>
            <a:endParaRPr lang="de-DE"/>
          </a:p>
          <a:p>
            <a:pPr marL="0" marR="0" lvl="0" indent="0" algn="l" defTabSz="2438522" rtl="0" eaLnBrk="1" fontAlgn="auto" latinLnBrk="0" hangingPunct="1">
              <a:lnSpc>
                <a:spcPct val="110000"/>
              </a:lnSpc>
              <a:spcBef>
                <a:spcPts val="0"/>
              </a:spcBef>
              <a:spcAft>
                <a:spcPts val="0"/>
              </a:spcAft>
              <a:buClrTx/>
              <a:buSzTx/>
              <a:buFontTx/>
              <a:buNone/>
              <a:tabLst/>
              <a:defRPr/>
            </a:pPr>
            <a:endParaRPr lang="en-CH" b="1"/>
          </a:p>
        </p:txBody>
      </p:sp>
      <p:sp>
        <p:nvSpPr>
          <p:cNvPr id="4" name="Slide Number Placeholder 3">
            <a:extLst>
              <a:ext uri="{FF2B5EF4-FFF2-40B4-BE49-F238E27FC236}">
                <a16:creationId xmlns:a16="http://schemas.microsoft.com/office/drawing/2014/main" id="{AA0DD2E8-D7D3-5B15-4A9F-B8EC01209E9C}"/>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F1D0E783-2CF3-30D6-A35D-515774EBEB7C}"/>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2020 / © 2020 IBM Corporation</a:t>
            </a:r>
          </a:p>
        </p:txBody>
      </p:sp>
    </p:spTree>
    <p:extLst>
      <p:ext uri="{BB962C8B-B14F-4D97-AF65-F5344CB8AC3E}">
        <p14:creationId xmlns:p14="http://schemas.microsoft.com/office/powerpoint/2010/main" val="2203604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CDCA3-BD50-81FE-04EE-EF9C15F66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06B0D9-FC5A-BB9A-0AB8-915ECD6F0481}"/>
              </a:ext>
            </a:extLst>
          </p:cNvPr>
          <p:cNvSpPr>
            <a:spLocks noGrp="1" noRot="1" noChangeAspect="1"/>
          </p:cNvSpPr>
          <p:nvPr>
            <p:ph type="sldImg"/>
          </p:nvPr>
        </p:nvSpPr>
        <p:spPr>
          <a:xfrm>
            <a:off x="1822450" y="228600"/>
            <a:ext cx="3213100" cy="1808163"/>
          </a:xfrm>
        </p:spPr>
      </p:sp>
      <p:sp>
        <p:nvSpPr>
          <p:cNvPr id="3" name="Notes Placeholder 2">
            <a:extLst>
              <a:ext uri="{FF2B5EF4-FFF2-40B4-BE49-F238E27FC236}">
                <a16:creationId xmlns:a16="http://schemas.microsoft.com/office/drawing/2014/main" id="{6E924474-C663-4C14-8D98-D3BB7AC0D6BD}"/>
              </a:ext>
            </a:extLst>
          </p:cNvPr>
          <p:cNvSpPr>
            <a:spLocks noGrp="1"/>
          </p:cNvSpPr>
          <p:nvPr>
            <p:ph type="body" idx="1"/>
          </p:nvPr>
        </p:nvSpPr>
        <p:spPr/>
        <p:txBody>
          <a:bodyPr/>
          <a:lstStyle/>
          <a:p>
            <a:pPr marL="0" indent="0" algn="l">
              <a:buFont typeface="Arial" panose="020B0604020202020204" pitchFamily="34" charset="0"/>
              <a:buNone/>
            </a:pPr>
            <a:r>
              <a:rPr lang="en-US" b="0" i="0">
                <a:effectLst/>
                <a:latin typeface="+mj-lt"/>
              </a:rPr>
              <a:t>Rich representation of content features, no matter from which source format</a:t>
            </a:r>
          </a:p>
          <a:p>
            <a:pPr marL="571500" indent="-571500" algn="l">
              <a:buFont typeface="Arial" panose="020B0604020202020204" pitchFamily="34" charset="0"/>
              <a:buChar char="•"/>
            </a:pPr>
            <a:r>
              <a:rPr lang="en-US" b="0" i="0">
                <a:effectLst/>
                <a:latin typeface="+mj-lt"/>
              </a:rPr>
              <a:t>Text, Tables, Pictures, and more</a:t>
            </a:r>
          </a:p>
          <a:p>
            <a:pPr marL="571500" indent="-571500" algn="l">
              <a:buFont typeface="Arial" panose="020B0604020202020204" pitchFamily="34" charset="0"/>
              <a:buChar char="•"/>
            </a:pPr>
            <a:r>
              <a:rPr lang="en-US" b="0" i="0">
                <a:effectLst/>
                <a:latin typeface="+mj-lt"/>
              </a:rPr>
              <a:t>Document hierarchy with sections and groups</a:t>
            </a:r>
          </a:p>
          <a:p>
            <a:pPr marL="571500" indent="-571500" algn="l">
              <a:buFont typeface="Arial" panose="020B0604020202020204" pitchFamily="34" charset="0"/>
              <a:buChar char="•"/>
            </a:pPr>
            <a:r>
              <a:rPr lang="en-US" b="0" i="0">
                <a:effectLst/>
                <a:latin typeface="+mj-lt"/>
              </a:rPr>
              <a:t>Disambiguation between main body and headers, footers (furniture)</a:t>
            </a:r>
          </a:p>
          <a:p>
            <a:pPr marL="571500" indent="-571500" algn="l">
              <a:buFont typeface="Arial" panose="020B0604020202020204" pitchFamily="34" charset="0"/>
              <a:buChar char="•"/>
            </a:pPr>
            <a:r>
              <a:rPr lang="en-US" b="0" i="0">
                <a:effectLst/>
                <a:latin typeface="+mj-lt"/>
              </a:rPr>
              <a:t>Layout information (i.e. bounding boxes) for all items, if available</a:t>
            </a:r>
          </a:p>
          <a:p>
            <a:pPr marL="571500" indent="-571500" algn="l">
              <a:buFont typeface="Arial" panose="020B0604020202020204" pitchFamily="34" charset="0"/>
              <a:buChar char="•"/>
            </a:pPr>
            <a:r>
              <a:rPr lang="en-US" b="0" i="0">
                <a:effectLst/>
                <a:latin typeface="+mj-lt"/>
              </a:rPr>
              <a:t>Annotations and metadata</a:t>
            </a:r>
          </a:p>
          <a:p>
            <a:pPr marL="0" indent="0" algn="l">
              <a:buFont typeface="Arial" panose="020B0604020202020204" pitchFamily="34" charset="0"/>
              <a:buNone/>
            </a:pPr>
            <a:r>
              <a:rPr lang="en-US" b="0" i="0">
                <a:effectLst/>
                <a:latin typeface="+mj-lt"/>
              </a:rPr>
              <a:t>Store </a:t>
            </a:r>
            <a:r>
              <a:rPr lang="en-US" b="0" i="0" err="1">
                <a:effectLst/>
                <a:latin typeface="+mj-lt"/>
              </a:rPr>
              <a:t>DoclingDocument</a:t>
            </a:r>
            <a:r>
              <a:rPr lang="en-US" b="0" i="0">
                <a:effectLst/>
                <a:latin typeface="+mj-lt"/>
              </a:rPr>
              <a:t> as JSON to preserve full fidelity, transform it to any other representation (e.g. Markdown) when required.</a:t>
            </a:r>
          </a:p>
          <a:p>
            <a:pPr marL="0" indent="0" algn="l">
              <a:buFont typeface="Arial" panose="020B0604020202020204" pitchFamily="34" charset="0"/>
              <a:buNone/>
            </a:pPr>
            <a:r>
              <a:rPr lang="en-US" b="0" i="0">
                <a:effectLst/>
                <a:latin typeface="+mj-lt"/>
              </a:rPr>
              <a:t>Only requires minimal dependencies.</a:t>
            </a:r>
          </a:p>
          <a:p>
            <a:pPr marL="0" indent="0" algn="l">
              <a:buFont typeface="Arial" panose="020B0604020202020204" pitchFamily="34" charset="0"/>
              <a:buNone/>
            </a:pPr>
            <a:endParaRPr lang="en-US" b="0" i="0">
              <a:effectLst/>
              <a:latin typeface="+mj-lt"/>
            </a:endParaRPr>
          </a:p>
          <a:p>
            <a:pPr marL="571500" indent="-571500" algn="l">
              <a:buFont typeface="Arial" panose="020B0604020202020204" pitchFamily="34" charset="0"/>
              <a:buChar char="•"/>
            </a:pPr>
            <a:endParaRPr lang="en-US">
              <a:latin typeface="+mj-lt"/>
            </a:endParaRPr>
          </a:p>
        </p:txBody>
      </p:sp>
      <p:sp>
        <p:nvSpPr>
          <p:cNvPr id="4" name="Slide Number Placeholder 3">
            <a:extLst>
              <a:ext uri="{FF2B5EF4-FFF2-40B4-BE49-F238E27FC236}">
                <a16:creationId xmlns:a16="http://schemas.microsoft.com/office/drawing/2014/main" id="{721A677C-13E2-B47C-62E9-B9A7D937B49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5DC62567-BC2C-FF76-3021-188463B4CDF1}"/>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2020 / © 2020 IBM Corporation</a:t>
            </a:r>
          </a:p>
        </p:txBody>
      </p:sp>
    </p:spTree>
    <p:extLst>
      <p:ext uri="{BB962C8B-B14F-4D97-AF65-F5344CB8AC3E}">
        <p14:creationId xmlns:p14="http://schemas.microsoft.com/office/powerpoint/2010/main" val="179932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5E656-2669-7E75-F00A-F5A4DCACEB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83A89-32E2-32CD-A329-77B7922D7B2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2094A17-A8FB-D201-791E-07C2DDF307F2}"/>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7A24C874-37B2-32EC-A352-AF174FB3FBF8}"/>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29</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1BB35CDC-9BD1-4B41-8070-D3CB726BAD2A}"/>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881147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92304-2DDE-07DC-4A6B-B53ADC69CC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4ACC01-2CDE-2D20-AFB9-E7684AAFCB9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605E28A-909A-8B3F-1705-6A83289DDFA2}"/>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1C6D6D10-AB3D-232F-A99E-6351358AB2F0}"/>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CE58BDA0-264D-4115-79B0-B58B4BA43F47}"/>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123815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9CE2C-A426-ED57-2568-34F228ACD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F7D72-8B1D-84EF-DAE5-FA25C247246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D2969910-7DDF-09C5-8A54-471AEA0D9091}"/>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201E9BF9-6C79-9437-1B13-F28AF6F2688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FB6D582C-4A7B-C027-728E-3D66A5C49D02}"/>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217444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E50A8-5CE5-B869-94C0-71B8419FC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6A7AE-D257-F42D-496E-233351A1B26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F3347C5C-981A-FCB5-62D3-1EC7D70ED51B}"/>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855B20CE-D0F0-679E-E760-692D3EACF31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32</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8EFAF3EB-8973-01B3-079C-F7895B627859}"/>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41365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BF31D-CDCE-E787-083B-971FFBD34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CD4D-D1EB-930B-F839-71C6EE7A4CE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34FD768-863A-9873-C375-8F195B45910C}"/>
              </a:ext>
            </a:extLst>
          </p:cNvPr>
          <p:cNvSpPr>
            <a:spLocks noGrp="1"/>
          </p:cNvSpPr>
          <p:nvPr>
            <p:ph type="body" idx="1"/>
          </p:nvPr>
        </p:nvSpPr>
        <p:spPr/>
        <p:txBody>
          <a:bodyPr/>
          <a:lstStyle/>
          <a:p>
            <a:pPr marL="457200" marR="0" lvl="0" indent="-457200" algn="l" defTabSz="2438522"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lang="en-US" sz="2800" b="0">
              <a:solidFill>
                <a:srgbClr val="000000"/>
              </a:solidFill>
              <a:effectLst/>
              <a:latin typeface="+mj-lt"/>
            </a:endParaRPr>
          </a:p>
        </p:txBody>
      </p:sp>
      <p:sp>
        <p:nvSpPr>
          <p:cNvPr id="4" name="Slide Number Placeholder 3">
            <a:extLst>
              <a:ext uri="{FF2B5EF4-FFF2-40B4-BE49-F238E27FC236}">
                <a16:creationId xmlns:a16="http://schemas.microsoft.com/office/drawing/2014/main" id="{74158C79-B843-6E57-9478-D9642A224580}"/>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2C5611A0-4046-400F-F7CC-78E4C8230848}"/>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756631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E3FB-9CF3-DB73-6275-A52FEADB1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C276F-2700-FD3D-F14A-387957302E1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4E2DE6C-5BC3-6580-ACBF-FECE2E087BAF}"/>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D8EFB351-3242-65C6-091F-744A8C20FDA4}"/>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14FAC6C7-B1F2-57C1-1223-D05EB81CEF44}"/>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952803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CEC7E-4746-45E1-8F44-588404BE1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9099C8-D7A5-F89F-788F-6514885BAEB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B12591B-5184-9B58-F6F8-7511F60750D3}"/>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944E7474-3D19-022C-C850-45C575F58AD2}"/>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67B1E915-0FF1-EE36-E0D4-015A948F7AD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88306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CEC7E-4746-45E1-8F44-588404BE1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9099C8-D7A5-F89F-788F-6514885BAEB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B12591B-5184-9B58-F6F8-7511F60750D3}"/>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944E7474-3D19-022C-C850-45C575F58AD2}"/>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67B1E915-0FF1-EE36-E0D4-015A948F7AD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88306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43755-AD22-E9AB-EDFD-00BD5F4A5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C5770-51AE-CBCE-AA45-8EDBC8F747B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89730DB-C1EB-2CDC-44A3-DD79349DF1C9}"/>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0680CF1D-A8D1-2C6C-4E90-4175EC710314}"/>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B0E586A5-4BFF-E2DF-E74E-2CE6D7FBF00C}"/>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910230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54FD7-DCDB-C29B-B60F-B440263D8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99589E-EA9E-8112-0175-6D65F089C54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BB828212-29A9-02C4-C3F1-CD2FF7E2908F}"/>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6364A801-599F-9EA8-4928-9A9A66E6E7E6}"/>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E0E38422-395D-D29D-F44A-1D4DEC4AF468}"/>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939250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CC53B-8595-EDF9-0CED-EA792AF95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C9D765-7FE8-1475-B953-2E4D44427AE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2AAE0658-C142-CB45-4ED2-3A40309D8326}"/>
              </a:ext>
            </a:extLst>
          </p:cNvPr>
          <p:cNvSpPr>
            <a:spLocks noGrp="1"/>
          </p:cNvSpPr>
          <p:nvPr>
            <p:ph type="body" idx="1"/>
          </p:nvPr>
        </p:nvSpPr>
        <p:spPr/>
        <p:txBody>
          <a:bodyPr/>
          <a:lstStyle/>
          <a:p>
            <a:pPr marL="0" indent="0">
              <a:buFont typeface="Arial" panose="020B0604020202020204" pitchFamily="34" charset="0"/>
              <a:buNone/>
            </a:pPr>
            <a:endParaRPr lang="en-US">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9522BAC2-3D18-E3AA-F967-83E429579369}"/>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D735F946-29D8-9F5E-E9D7-900C36E592F2}"/>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697843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C81E-7607-38F8-763D-6AA34F611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4BC4F3-C9AD-9818-F450-DC05C90C095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2698ED4-D09B-1312-6A06-BF4E9D0B0608}"/>
              </a:ext>
            </a:extLst>
          </p:cNvPr>
          <p:cNvSpPr>
            <a:spLocks noGrp="1"/>
          </p:cNvSpPr>
          <p:nvPr>
            <p:ph type="body" idx="1"/>
          </p:nvPr>
        </p:nvSpPr>
        <p:spPr/>
        <p:txBody>
          <a:bodyPr/>
          <a:lstStyle/>
          <a:p>
            <a:pPr marL="0" indent="0">
              <a:buFont typeface="Arial" panose="020B0604020202020204" pitchFamily="34" charset="0"/>
              <a:buNone/>
            </a:pPr>
            <a:endParaRPr lang="en-US">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035B476D-EB80-8321-4472-6F29DA9049A4}"/>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B49E098C-0829-00A4-48F4-5B8F1441B208}"/>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239029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F3938-D8BD-F2A4-1902-2D34ABE20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1DECA-640D-7B65-BCD4-55C050C1592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3546E6D-2DB9-5D94-51A2-048AEAE54FBE}"/>
              </a:ext>
            </a:extLst>
          </p:cNvPr>
          <p:cNvSpPr>
            <a:spLocks noGrp="1"/>
          </p:cNvSpPr>
          <p:nvPr>
            <p:ph type="body" idx="1"/>
          </p:nvPr>
        </p:nvSpPr>
        <p:spPr/>
        <p:txBody>
          <a:bodyPr/>
          <a:lstStyle/>
          <a:p>
            <a:pPr marL="0" indent="0">
              <a:buFont typeface="Arial" panose="020B0604020202020204" pitchFamily="34" charset="0"/>
              <a:buNone/>
            </a:pPr>
            <a:endParaRPr lang="en-US">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1757588D-FAEF-3EB5-CD81-4CA00E953026}"/>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9301FEC9-A0AA-B87C-C804-195C4B8D935D}"/>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535124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DD769-2F7C-CE72-9DA0-9ECFD806C0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B7C99-F812-54D0-89BB-C131BD546DE2}"/>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29DC860-60B5-6BD4-DE17-778E8C43C51C}"/>
              </a:ext>
            </a:extLst>
          </p:cNvPr>
          <p:cNvSpPr>
            <a:spLocks noGrp="1"/>
          </p:cNvSpPr>
          <p:nvPr>
            <p:ph type="body" idx="1"/>
          </p:nvPr>
        </p:nvSpPr>
        <p:spPr/>
        <p:txBody>
          <a:bodyPr/>
          <a:lstStyle/>
          <a:p>
            <a:pPr marL="0" marR="0" lvl="0" indent="0" algn="l" defTabSz="2438522"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a:effectLst/>
                <a:latin typeface="Helvetica Neue" panose="02000503000000020004" pitchFamily="2" charset="0"/>
              </a:rPr>
              <a:t>And we have been delivering on it.</a:t>
            </a:r>
          </a:p>
          <a:p>
            <a:pPr marL="457200" marR="0" lvl="0" indent="-457200" algn="l" defTabSz="2438522"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lang="en-US">
              <a:effectLst/>
              <a:latin typeface="Helvetica Neue" panose="02000503000000020004" pitchFamily="2" charset="0"/>
            </a:endParaRPr>
          </a:p>
          <a:p>
            <a:pPr marL="457200" marR="0" lvl="0" indent="-457200" algn="l" defTabSz="2438522" rtl="0" eaLnBrk="1" fontAlgn="auto" latinLnBrk="0" hangingPunct="1">
              <a:lnSpc>
                <a:spcPct val="100000"/>
              </a:lnSpc>
              <a:spcBef>
                <a:spcPts val="1600"/>
              </a:spcBef>
              <a:spcAft>
                <a:spcPts val="0"/>
              </a:spcAft>
              <a:buClrTx/>
              <a:buSzTx/>
              <a:buFont typeface="Arial" panose="020B0604020202020204" pitchFamily="34" charset="0"/>
              <a:buChar char="•"/>
              <a:tabLst/>
              <a:defRPr/>
            </a:pPr>
            <a:r>
              <a:rPr lang="en-US">
                <a:effectLst/>
                <a:latin typeface="Helvetica Neue" panose="02000503000000020004" pitchFamily="2" charset="0"/>
              </a:rPr>
              <a:t>Amazing response from the community, we find ourselves on the center stage of document understanding space</a:t>
            </a:r>
          </a:p>
          <a:p>
            <a:pPr marL="457200" indent="-457200">
              <a:buFont typeface="Arial" panose="020B0604020202020204" pitchFamily="34" charset="0"/>
              <a:buChar char="•"/>
            </a:pPr>
            <a:r>
              <a:rPr lang="en-US">
                <a:effectLst/>
                <a:latin typeface="Helvetica Neue" panose="02000503000000020004" pitchFamily="2" charset="0"/>
              </a:rPr>
              <a:t>In November, </a:t>
            </a:r>
            <a:r>
              <a:rPr lang="en-US" err="1">
                <a:effectLst/>
                <a:latin typeface="Helvetica Neue" panose="02000503000000020004" pitchFamily="2" charset="0"/>
              </a:rPr>
              <a:t>Docling</a:t>
            </a:r>
            <a:r>
              <a:rPr lang="en-US">
                <a:effectLst/>
                <a:latin typeface="Helvetica Neue" panose="02000503000000020004" pitchFamily="2" charset="0"/>
              </a:rPr>
              <a:t> went viral and became #1 trending package on </a:t>
            </a:r>
            <a:r>
              <a:rPr lang="en-US" err="1">
                <a:effectLst/>
                <a:latin typeface="Helvetica Neue" panose="02000503000000020004" pitchFamily="2" charset="0"/>
              </a:rPr>
              <a:t>Github</a:t>
            </a:r>
            <a:r>
              <a:rPr lang="en-US">
                <a:effectLst/>
                <a:latin typeface="Helvetica Neue" panose="02000503000000020004" pitchFamily="2" charset="0"/>
              </a:rPr>
              <a:t>, 12k stars in just about 1 month</a:t>
            </a:r>
          </a:p>
          <a:p>
            <a:pPr marL="457200" indent="-457200">
              <a:buFont typeface="Arial" panose="020B0604020202020204" pitchFamily="34" charset="0"/>
              <a:buChar char="•"/>
            </a:pPr>
            <a:r>
              <a:rPr lang="en-US">
                <a:effectLst/>
                <a:latin typeface="Helvetica Neue" panose="02000503000000020004" pitchFamily="2" charset="0"/>
              </a:rPr>
              <a:t>Since then we are flooded with feedback, code submissions for new features, and collaboration projects</a:t>
            </a:r>
          </a:p>
        </p:txBody>
      </p:sp>
      <p:sp>
        <p:nvSpPr>
          <p:cNvPr id="4" name="Slide Number Placeholder 3">
            <a:extLst>
              <a:ext uri="{FF2B5EF4-FFF2-40B4-BE49-F238E27FC236}">
                <a16:creationId xmlns:a16="http://schemas.microsoft.com/office/drawing/2014/main" id="{FA69C6F6-52E4-8A39-F05E-114DFB510FEB}"/>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EFBF1B67-48F9-09B0-92B8-A5BF5C34AB45}"/>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541399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1730-42A3-AC74-3AD5-24268F800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0958C-7847-79EA-A52D-695D565F88F1}"/>
              </a:ext>
            </a:extLst>
          </p:cNvPr>
          <p:cNvSpPr>
            <a:spLocks noGrp="1" noRot="1" noChangeAspect="1"/>
          </p:cNvSpPr>
          <p:nvPr>
            <p:ph type="sldImg"/>
          </p:nvPr>
        </p:nvSpPr>
        <p:spPr>
          <a:xfrm>
            <a:off x="1822450" y="228600"/>
            <a:ext cx="3213100" cy="1808163"/>
          </a:xfrm>
        </p:spPr>
      </p:sp>
      <p:sp>
        <p:nvSpPr>
          <p:cNvPr id="3" name="Notes Placeholder 2">
            <a:extLst>
              <a:ext uri="{FF2B5EF4-FFF2-40B4-BE49-F238E27FC236}">
                <a16:creationId xmlns:a16="http://schemas.microsoft.com/office/drawing/2014/main" id="{7962E9FA-4519-3D83-C7EE-BDBE83AD3F55}"/>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de-DE"/>
              <a:t>Making </a:t>
            </a:r>
            <a:r>
              <a:rPr lang="de-DE" err="1"/>
              <a:t>it</a:t>
            </a:r>
            <a:r>
              <a:rPr lang="de-DE"/>
              <a:t> </a:t>
            </a:r>
            <a:r>
              <a:rPr lang="de-DE" err="1"/>
              <a:t>developer</a:t>
            </a:r>
            <a:r>
              <a:rPr lang="de-DE"/>
              <a:t> </a:t>
            </a:r>
            <a:r>
              <a:rPr lang="de-DE" err="1"/>
              <a:t>friendly</a:t>
            </a:r>
            <a:r>
              <a:rPr lang="de-DE"/>
              <a:t> also </a:t>
            </a:r>
            <a:r>
              <a:rPr lang="de-DE" err="1"/>
              <a:t>means</a:t>
            </a:r>
            <a:r>
              <a:rPr lang="de-DE"/>
              <a:t> </a:t>
            </a:r>
            <a:r>
              <a:rPr lang="de-DE" err="1"/>
              <a:t>seamless</a:t>
            </a:r>
            <a:r>
              <a:rPr lang="de-DE"/>
              <a:t> </a:t>
            </a:r>
            <a:r>
              <a:rPr lang="de-DE" err="1"/>
              <a:t>integration</a:t>
            </a:r>
            <a:r>
              <a:rPr lang="de-DE"/>
              <a:t> </a:t>
            </a:r>
            <a:r>
              <a:rPr lang="de-DE" err="1"/>
              <a:t>into</a:t>
            </a:r>
            <a:r>
              <a:rPr lang="de-DE"/>
              <a:t> </a:t>
            </a:r>
            <a:r>
              <a:rPr lang="de-DE" err="1"/>
              <a:t>popular</a:t>
            </a:r>
            <a:r>
              <a:rPr lang="de-DE"/>
              <a:t> </a:t>
            </a:r>
            <a:r>
              <a:rPr lang="de-DE" err="1"/>
              <a:t>data</a:t>
            </a:r>
            <a:r>
              <a:rPr lang="de-DE"/>
              <a:t> </a:t>
            </a:r>
            <a:r>
              <a:rPr lang="de-DE" err="1"/>
              <a:t>science</a:t>
            </a:r>
            <a:r>
              <a:rPr lang="de-DE"/>
              <a:t> and AI </a:t>
            </a:r>
            <a:r>
              <a:rPr lang="de-DE" err="1"/>
              <a:t>frameworks</a:t>
            </a: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err="1"/>
              <a:t>We</a:t>
            </a:r>
            <a:r>
              <a:rPr lang="de-DE"/>
              <a:t> </a:t>
            </a:r>
            <a:r>
              <a:rPr lang="de-DE" err="1"/>
              <a:t>provide</a:t>
            </a:r>
            <a:r>
              <a:rPr lang="de-DE"/>
              <a:t> native </a:t>
            </a:r>
            <a:r>
              <a:rPr lang="de-DE" err="1"/>
              <a:t>integration</a:t>
            </a:r>
            <a:r>
              <a:rPr lang="de-DE"/>
              <a:t> </a:t>
            </a:r>
            <a:r>
              <a:rPr lang="de-DE" err="1"/>
              <a:t>within</a:t>
            </a:r>
            <a:r>
              <a:rPr lang="de-DE"/>
              <a:t> </a:t>
            </a:r>
            <a:r>
              <a:rPr lang="de-DE" err="1"/>
              <a:t>LlamaIndex</a:t>
            </a:r>
            <a:r>
              <a:rPr lang="de-DE"/>
              <a:t>, </a:t>
            </a:r>
            <a:r>
              <a:rPr lang="de-DE" err="1"/>
              <a:t>LangChain</a:t>
            </a:r>
            <a:r>
              <a:rPr lang="de-DE"/>
              <a:t> and </a:t>
            </a:r>
            <a:r>
              <a:rPr lang="de-DE" err="1"/>
              <a:t>soon</a:t>
            </a:r>
            <a:r>
              <a:rPr lang="de-DE"/>
              <a:t> </a:t>
            </a:r>
            <a:r>
              <a:rPr lang="de-DE" err="1"/>
              <a:t>Haystack</a:t>
            </a: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a:t>The </a:t>
            </a:r>
            <a:r>
              <a:rPr lang="de-DE" err="1"/>
              <a:t>public</a:t>
            </a:r>
            <a:r>
              <a:rPr lang="de-DE"/>
              <a:t> </a:t>
            </a:r>
            <a:r>
              <a:rPr lang="de-DE" err="1"/>
              <a:t>community</a:t>
            </a:r>
            <a:r>
              <a:rPr lang="de-DE"/>
              <a:t> </a:t>
            </a:r>
            <a:r>
              <a:rPr lang="de-DE" err="1"/>
              <a:t>has</a:t>
            </a:r>
            <a:r>
              <a:rPr lang="de-DE"/>
              <a:t> </a:t>
            </a:r>
            <a:r>
              <a:rPr lang="de-DE" err="1"/>
              <a:t>picked</a:t>
            </a:r>
            <a:r>
              <a:rPr lang="de-DE"/>
              <a:t> </a:t>
            </a:r>
            <a:r>
              <a:rPr lang="de-DE" err="1"/>
              <a:t>up</a:t>
            </a:r>
            <a:r>
              <a:rPr lang="de-DE"/>
              <a:t> on </a:t>
            </a:r>
            <a:r>
              <a:rPr lang="de-DE" err="1"/>
              <a:t>Docling</a:t>
            </a:r>
            <a:r>
              <a:rPr lang="de-DE"/>
              <a:t> and </a:t>
            </a:r>
            <a:r>
              <a:rPr lang="de-DE" err="1"/>
              <a:t>we</a:t>
            </a:r>
            <a:r>
              <a:rPr lang="de-DE"/>
              <a:t> </a:t>
            </a:r>
            <a:r>
              <a:rPr lang="de-DE" err="1"/>
              <a:t>see</a:t>
            </a:r>
            <a:r>
              <a:rPr lang="de-DE"/>
              <a:t> </a:t>
            </a:r>
            <a:r>
              <a:rPr lang="de-DE" err="1"/>
              <a:t>new</a:t>
            </a:r>
            <a:r>
              <a:rPr lang="de-DE"/>
              <a:t> </a:t>
            </a:r>
            <a:r>
              <a:rPr lang="de-DE" err="1"/>
              <a:t>integrations</a:t>
            </a:r>
            <a:r>
              <a:rPr lang="de-DE"/>
              <a:t> </a:t>
            </a:r>
            <a:r>
              <a:rPr lang="de-DE" err="1"/>
              <a:t>developing</a:t>
            </a:r>
            <a:r>
              <a:rPr lang="de-DE"/>
              <a:t> </a:t>
            </a:r>
            <a:r>
              <a:rPr lang="de-DE" err="1"/>
              <a:t>every</a:t>
            </a:r>
            <a:r>
              <a:rPr lang="de-DE"/>
              <a:t> </a:t>
            </a:r>
            <a:r>
              <a:rPr lang="de-DE" err="1"/>
              <a:t>week</a:t>
            </a: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err="1"/>
              <a:t>We</a:t>
            </a:r>
            <a:r>
              <a:rPr lang="de-DE"/>
              <a:t> </a:t>
            </a:r>
            <a:r>
              <a:rPr lang="de-DE" err="1"/>
              <a:t>are</a:t>
            </a:r>
            <a:r>
              <a:rPr lang="de-DE"/>
              <a:t> </a:t>
            </a:r>
            <a:r>
              <a:rPr lang="de-DE" err="1"/>
              <a:t>working</a:t>
            </a:r>
            <a:r>
              <a:rPr lang="de-DE"/>
              <a:t> </a:t>
            </a:r>
            <a:r>
              <a:rPr lang="de-DE" err="1"/>
              <a:t>full</a:t>
            </a:r>
            <a:r>
              <a:rPr lang="de-DE"/>
              <a:t> </a:t>
            </a:r>
            <a:r>
              <a:rPr lang="de-DE" err="1"/>
              <a:t>steam</a:t>
            </a:r>
            <a:r>
              <a:rPr lang="de-DE"/>
              <a:t> </a:t>
            </a:r>
            <a:r>
              <a:rPr lang="de-DE" err="1"/>
              <a:t>to</a:t>
            </a:r>
            <a:r>
              <a:rPr lang="de-DE"/>
              <a:t> </a:t>
            </a:r>
            <a:r>
              <a:rPr lang="de-DE" err="1"/>
              <a:t>guide</a:t>
            </a:r>
            <a:r>
              <a:rPr lang="de-DE"/>
              <a:t> </a:t>
            </a:r>
            <a:r>
              <a:rPr lang="de-DE" err="1"/>
              <a:t>people</a:t>
            </a:r>
            <a:r>
              <a:rPr lang="de-DE"/>
              <a:t> </a:t>
            </a:r>
            <a:r>
              <a:rPr lang="de-DE" err="1"/>
              <a:t>with</a:t>
            </a:r>
            <a:r>
              <a:rPr lang="de-DE"/>
              <a:t> </a:t>
            </a:r>
            <a:r>
              <a:rPr lang="de-DE" err="1"/>
              <a:t>their</a:t>
            </a:r>
            <a:r>
              <a:rPr lang="de-DE"/>
              <a:t> </a:t>
            </a:r>
            <a:r>
              <a:rPr lang="de-DE" err="1"/>
              <a:t>integrations</a:t>
            </a:r>
            <a:endParaRPr lang="en-CH"/>
          </a:p>
          <a:p>
            <a:pPr marL="457200" marR="0" lvl="0" indent="-457200" algn="l" defTabSz="2438522" rtl="0" eaLnBrk="1" fontAlgn="auto" latinLnBrk="0" hangingPunct="1">
              <a:lnSpc>
                <a:spcPct val="110000"/>
              </a:lnSpc>
              <a:spcBef>
                <a:spcPts val="0"/>
              </a:spcBef>
              <a:spcAft>
                <a:spcPts val="0"/>
              </a:spcAft>
              <a:buClrTx/>
              <a:buSzTx/>
              <a:buFontTx/>
              <a:buChar char="-"/>
              <a:tabLst/>
              <a:defRPr/>
            </a:pP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en-CH"/>
              <a:t>Agentic workloads can leverage the integration with the Bee framework</a:t>
            </a: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err="1"/>
              <a:t>For</a:t>
            </a:r>
            <a:r>
              <a:rPr lang="de-DE"/>
              <a:t> </a:t>
            </a:r>
            <a:r>
              <a:rPr lang="de-DE" err="1"/>
              <a:t>the</a:t>
            </a:r>
            <a:r>
              <a:rPr lang="de-DE"/>
              <a:t> </a:t>
            </a:r>
            <a:r>
              <a:rPr lang="de-DE" err="1"/>
              <a:t>fine</a:t>
            </a:r>
            <a:r>
              <a:rPr lang="de-DE"/>
              <a:t>-tuning </a:t>
            </a:r>
            <a:r>
              <a:rPr lang="de-DE" err="1"/>
              <a:t>of</a:t>
            </a:r>
            <a:r>
              <a:rPr lang="de-DE"/>
              <a:t> </a:t>
            </a:r>
            <a:r>
              <a:rPr lang="de-DE" err="1"/>
              <a:t>language</a:t>
            </a:r>
            <a:r>
              <a:rPr lang="de-DE"/>
              <a:t> </a:t>
            </a:r>
            <a:r>
              <a:rPr lang="de-DE" err="1"/>
              <a:t>models</a:t>
            </a:r>
            <a:r>
              <a:rPr lang="de-DE"/>
              <a:t>, </a:t>
            </a:r>
            <a:r>
              <a:rPr lang="de-DE" err="1"/>
              <a:t>Docling</a:t>
            </a:r>
            <a:r>
              <a:rPr lang="de-DE"/>
              <a:t> </a:t>
            </a:r>
            <a:r>
              <a:rPr lang="de-DE" err="1"/>
              <a:t>is</a:t>
            </a:r>
            <a:r>
              <a:rPr lang="de-DE"/>
              <a:t> </a:t>
            </a:r>
            <a:r>
              <a:rPr lang="de-DE" err="1"/>
              <a:t>integrated</a:t>
            </a:r>
            <a:r>
              <a:rPr lang="de-DE"/>
              <a:t> in </a:t>
            </a:r>
            <a:r>
              <a:rPr lang="de-DE" err="1"/>
              <a:t>InstructLab.I</a:t>
            </a:r>
            <a:r>
              <a:rPr lang="de-DE"/>
              <a:t> t </a:t>
            </a:r>
            <a:r>
              <a:rPr lang="de-DE" err="1"/>
              <a:t>supports</a:t>
            </a:r>
            <a:r>
              <a:rPr lang="de-DE"/>
              <a:t> </a:t>
            </a:r>
            <a:r>
              <a:rPr lang="de-DE" err="1"/>
              <a:t>the</a:t>
            </a:r>
            <a:r>
              <a:rPr lang="de-DE"/>
              <a:t> </a:t>
            </a:r>
            <a:r>
              <a:rPr lang="de-DE" err="1"/>
              <a:t>enhancement</a:t>
            </a:r>
            <a:r>
              <a:rPr lang="de-DE"/>
              <a:t> </a:t>
            </a:r>
            <a:r>
              <a:rPr lang="de-DE" err="1"/>
              <a:t>of</a:t>
            </a:r>
            <a:r>
              <a:rPr lang="de-DE"/>
              <a:t> </a:t>
            </a:r>
            <a:r>
              <a:rPr lang="de-DE" err="1"/>
              <a:t>the</a:t>
            </a:r>
            <a:r>
              <a:rPr lang="de-DE"/>
              <a:t> </a:t>
            </a:r>
            <a:r>
              <a:rPr lang="de-DE" err="1"/>
              <a:t>knowledge</a:t>
            </a:r>
            <a:r>
              <a:rPr lang="de-DE"/>
              <a:t> </a:t>
            </a:r>
            <a:r>
              <a:rPr lang="de-DE" err="1"/>
              <a:t>taxonomy</a:t>
            </a:r>
            <a:r>
              <a:rPr lang="de-DE"/>
              <a:t>.</a:t>
            </a:r>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a:t>Data-</a:t>
            </a:r>
            <a:r>
              <a:rPr lang="de-DE" err="1"/>
              <a:t>Prep</a:t>
            </a:r>
            <a:r>
              <a:rPr lang="de-DE"/>
              <a:t>-Kit </a:t>
            </a:r>
            <a:r>
              <a:rPr lang="de-DE" err="1"/>
              <a:t>leverages</a:t>
            </a:r>
            <a:r>
              <a:rPr lang="de-DE"/>
              <a:t> </a:t>
            </a:r>
            <a:r>
              <a:rPr lang="de-DE" err="1"/>
              <a:t>docling</a:t>
            </a:r>
            <a:r>
              <a:rPr lang="de-DE"/>
              <a:t> </a:t>
            </a:r>
            <a:r>
              <a:rPr lang="de-DE" err="1"/>
              <a:t>to</a:t>
            </a:r>
            <a:r>
              <a:rPr lang="de-DE"/>
              <a:t> </a:t>
            </a:r>
            <a:r>
              <a:rPr lang="de-DE" err="1"/>
              <a:t>transform</a:t>
            </a:r>
            <a:r>
              <a:rPr lang="de-DE"/>
              <a:t> </a:t>
            </a:r>
            <a:r>
              <a:rPr lang="de-DE" err="1"/>
              <a:t>documents</a:t>
            </a:r>
            <a:r>
              <a:rPr lang="de-DE"/>
              <a:t> at </a:t>
            </a:r>
            <a:r>
              <a:rPr lang="de-DE" err="1"/>
              <a:t>scale</a:t>
            </a:r>
            <a:r>
              <a:rPr lang="de-DE"/>
              <a:t> </a:t>
            </a:r>
            <a:r>
              <a:rPr lang="de-DE" err="1"/>
              <a:t>for</a:t>
            </a:r>
            <a:r>
              <a:rPr lang="de-DE"/>
              <a:t> multi-modal </a:t>
            </a:r>
            <a:r>
              <a:rPr lang="de-DE" err="1"/>
              <a:t>training</a:t>
            </a:r>
            <a:r>
              <a:rPr lang="de-DE"/>
              <a:t> </a:t>
            </a:r>
            <a:r>
              <a:rPr lang="de-DE" err="1"/>
              <a:t>datasets</a:t>
            </a:r>
            <a:r>
              <a:rPr lang="de-DE"/>
              <a:t>, </a:t>
            </a:r>
            <a:r>
              <a:rPr lang="de-DE" err="1"/>
              <a:t>through</a:t>
            </a:r>
            <a:r>
              <a:rPr lang="de-DE"/>
              <a:t> </a:t>
            </a:r>
            <a:r>
              <a:rPr lang="de-DE" err="1"/>
              <a:t>ray</a:t>
            </a: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err="1"/>
              <a:t>RedHat</a:t>
            </a:r>
            <a:r>
              <a:rPr lang="de-DE"/>
              <a:t> </a:t>
            </a:r>
            <a:r>
              <a:rPr lang="de-DE" err="1"/>
              <a:t>ships</a:t>
            </a:r>
            <a:r>
              <a:rPr lang="de-DE"/>
              <a:t> </a:t>
            </a:r>
            <a:r>
              <a:rPr lang="de-DE" err="1"/>
              <a:t>it</a:t>
            </a:r>
            <a:r>
              <a:rPr lang="de-DE"/>
              <a:t> </a:t>
            </a:r>
            <a:r>
              <a:rPr lang="de-DE" err="1"/>
              <a:t>as</a:t>
            </a:r>
            <a:r>
              <a:rPr lang="de-DE"/>
              <a:t> </a:t>
            </a:r>
            <a:r>
              <a:rPr lang="de-DE" err="1"/>
              <a:t>officially</a:t>
            </a:r>
            <a:r>
              <a:rPr lang="de-DE"/>
              <a:t> </a:t>
            </a:r>
            <a:r>
              <a:rPr lang="de-DE" err="1"/>
              <a:t>maintained</a:t>
            </a:r>
            <a:r>
              <a:rPr lang="de-DE"/>
              <a:t> </a:t>
            </a:r>
            <a:r>
              <a:rPr lang="de-DE" err="1"/>
              <a:t>package</a:t>
            </a:r>
            <a:r>
              <a:rPr lang="de-DE"/>
              <a:t> in RHEL AI 1.3</a:t>
            </a:r>
          </a:p>
          <a:p>
            <a:pPr marL="457200" marR="0" lvl="0" indent="-457200" algn="l" defTabSz="2438522" rtl="0" eaLnBrk="1" fontAlgn="auto" latinLnBrk="0" hangingPunct="1">
              <a:lnSpc>
                <a:spcPct val="110000"/>
              </a:lnSpc>
              <a:spcBef>
                <a:spcPts val="0"/>
              </a:spcBef>
              <a:spcAft>
                <a:spcPts val="0"/>
              </a:spcAft>
              <a:buClrTx/>
              <a:buSzTx/>
              <a:buFontTx/>
              <a:buChar char="-"/>
              <a:tabLst/>
              <a:defRPr/>
            </a:pPr>
            <a:endParaRPr lang="de-DE"/>
          </a:p>
        </p:txBody>
      </p:sp>
      <p:sp>
        <p:nvSpPr>
          <p:cNvPr id="4" name="Slide Number Placeholder 3">
            <a:extLst>
              <a:ext uri="{FF2B5EF4-FFF2-40B4-BE49-F238E27FC236}">
                <a16:creationId xmlns:a16="http://schemas.microsoft.com/office/drawing/2014/main" id="{29D860BF-0544-38EC-30D1-AF3C27AD1248}"/>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6554DC47-0FA9-25A5-2863-6AD5A2D81A8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2020 / © 2020 IBM Corporation</a:t>
            </a:r>
          </a:p>
        </p:txBody>
      </p:sp>
    </p:spTree>
    <p:extLst>
      <p:ext uri="{BB962C8B-B14F-4D97-AF65-F5344CB8AC3E}">
        <p14:creationId xmlns:p14="http://schemas.microsoft.com/office/powerpoint/2010/main" val="26970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D68D-8D15-0B9B-6776-CF7278F89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3F479-71E8-2CFD-7D2E-028E683A9FC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52ABA7F-E503-0FD9-7AE1-77DC5B3987E3}"/>
              </a:ext>
            </a:extLst>
          </p:cNvPr>
          <p:cNvSpPr>
            <a:spLocks noGrp="1"/>
          </p:cNvSpPr>
          <p:nvPr>
            <p:ph type="body" idx="1"/>
          </p:nvPr>
        </p:nvSpPr>
        <p:spPr/>
        <p:txBody>
          <a:bodyPr/>
          <a:lstStyle/>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p:txBody>
      </p:sp>
      <p:sp>
        <p:nvSpPr>
          <p:cNvPr id="4" name="Slide Number Placeholder 3">
            <a:extLst>
              <a:ext uri="{FF2B5EF4-FFF2-40B4-BE49-F238E27FC236}">
                <a16:creationId xmlns:a16="http://schemas.microsoft.com/office/drawing/2014/main" id="{93478F83-E3AF-B61E-3D19-AB8EB5259257}"/>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227D8133-19B3-B711-8146-05415E31052D}"/>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873167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5" Type="http://schemas.openxmlformats.org/officeDocument/2006/relationships/image" Target="../media/image7.png"/><Relationship Id="rId4" Type="http://schemas.microsoft.com/office/2007/relationships/hdphoto" Target="../media/hdphoto1.wdp"/></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5" Type="http://schemas.openxmlformats.org/officeDocument/2006/relationships/image" Target="../media/image7.png"/><Relationship Id="rId4" Type="http://schemas.microsoft.com/office/2007/relationships/hdphoto" Target="../media/hdphoto2.wdp"/></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4" Type="http://schemas.microsoft.com/office/2007/relationships/hdphoto" Target="../media/hdphoto3.wdp"/></Relationships>
</file>

<file path=ppt/slideLayouts/_rels/slideLayout3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10556114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07840745"/>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199576741"/>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427417752"/>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03844063"/>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6799119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44922420"/>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683705567"/>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86106611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576491748"/>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53426634"/>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6873968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25160763"/>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71378270"/>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9162090"/>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41016036"/>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56196362"/>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91914267"/>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42389756"/>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30764373"/>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72027436"/>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35265466"/>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8478891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04176053"/>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58976654"/>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37174123"/>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0430737"/>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0968647"/>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155935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2279202"/>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955605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81158567"/>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67210416"/>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0898272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40767286"/>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19458056"/>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050023906"/>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880963799"/>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2418317"/>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6225659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9923183"/>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09457763"/>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2827794327"/>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518843183"/>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FB27-433F-22FA-E31D-ABDE8DA68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081D7B-67A5-88C8-0927-33EDC148A7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9BDE6-190A-BE35-AE6F-368CDAC8AB65}"/>
              </a:ext>
            </a:extLst>
          </p:cNvPr>
          <p:cNvSpPr>
            <a:spLocks noGrp="1"/>
          </p:cNvSpPr>
          <p:nvPr>
            <p:ph type="dt" sz="half" idx="10"/>
          </p:nvPr>
        </p:nvSpPr>
        <p:spPr/>
        <p:txBody>
          <a:bodyPr/>
          <a:lstStyle/>
          <a:p>
            <a:fld id="{6C641DC8-10AF-409D-AC42-244372B16238}" type="datetimeFigureOut">
              <a:rPr lang="en-US" smtClean="0"/>
              <a:t>5/20/25</a:t>
            </a:fld>
            <a:endParaRPr lang="en-US"/>
          </a:p>
        </p:txBody>
      </p:sp>
      <p:sp>
        <p:nvSpPr>
          <p:cNvPr id="5" name="Footer Placeholder 4">
            <a:extLst>
              <a:ext uri="{FF2B5EF4-FFF2-40B4-BE49-F238E27FC236}">
                <a16:creationId xmlns:a16="http://schemas.microsoft.com/office/drawing/2014/main" id="{49ECEF32-2500-A9F1-F1C1-EABAAC294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320F1-79EC-8440-16AD-D260535DD4BE}"/>
              </a:ext>
            </a:extLst>
          </p:cNvPr>
          <p:cNvSpPr>
            <a:spLocks noGrp="1"/>
          </p:cNvSpPr>
          <p:nvPr>
            <p:ph type="sldNum" sz="quarter" idx="12"/>
          </p:nvPr>
        </p:nvSpPr>
        <p:spPr/>
        <p:txBody>
          <a:bodyPr/>
          <a:lstStyle/>
          <a:p>
            <a:fld id="{2C08397F-1118-4B80-8DD7-67C1417E7DAC}" type="slidenum">
              <a:rPr lang="en-US" smtClean="0"/>
              <a:t>‹#›</a:t>
            </a:fld>
            <a:endParaRPr lang="en-US"/>
          </a:p>
        </p:txBody>
      </p:sp>
    </p:spTree>
    <p:extLst>
      <p:ext uri="{BB962C8B-B14F-4D97-AF65-F5344CB8AC3E}">
        <p14:creationId xmlns:p14="http://schemas.microsoft.com/office/powerpoint/2010/main" val="2267036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93609803"/>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4675" y="56991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68325"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SKO1 / Copyright © 2024 IBM</a:t>
            </a:r>
          </a:p>
        </p:txBody>
      </p:sp>
    </p:spTree>
    <p:extLst>
      <p:ext uri="{BB962C8B-B14F-4D97-AF65-F5344CB8AC3E}">
        <p14:creationId xmlns:p14="http://schemas.microsoft.com/office/powerpoint/2010/main" val="1078909541"/>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and AI / What's New Cloud Pak for Data 5.0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226971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164001460"/>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IBM Plex Sans Light" panose="020B0403050203000203" pitchFamily="34" charset="0"/>
              </a:defRPr>
            </a:lvl1pPr>
          </a:lstStyle>
          <a:p>
            <a:r>
              <a:rPr lang="en-US"/>
              <a:t>Click to edit Master title style</a:t>
            </a:r>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5"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563703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Boxes, 6 stacked, alternate, small titl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E5113A-9353-8A39-C230-71800191D5AB}"/>
              </a:ext>
            </a:extLst>
          </p:cNvPr>
          <p:cNvSpPr/>
          <p:nvPr userDrawn="1"/>
        </p:nvSpPr>
        <p:spPr bwMode="auto">
          <a:xfrm>
            <a:off x="0" y="-1"/>
            <a:ext cx="12185650" cy="609600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0" tIns="91430" rIns="91430" bIns="91430" numCol="1" rtlCol="0" anchor="t" anchorCtr="0" compatLnSpc="1">
            <a:prstTxWarp prst="textNoShape">
              <a:avLst/>
            </a:prstTxWarp>
          </a:bodyPr>
          <a:lstStyle/>
          <a:p>
            <a:pPr marL="327526" marR="0" indent="-327526" algn="l" defTabSz="914196"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5203"/>
            <a:ext cx="4949826"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r>
              <a:rPr lang="en-US"/>
              <a:t>IBM Data and AI / © 2024 IBM Corporation</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3" y="6096000"/>
            <a:ext cx="1218895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a:cxnSpLocks/>
          </p:cNvCxnSpPr>
          <p:nvPr userDrawn="1"/>
        </p:nvCxnSpPr>
        <p:spPr bwMode="auto">
          <a:xfrm>
            <a:off x="12188953" y="0"/>
            <a:ext cx="0" cy="1208836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13" y="6665977"/>
            <a:ext cx="5026140" cy="3000822"/>
          </a:xfrm>
          <a:prstGeom prst="rect">
            <a:avLst/>
          </a:prstGeom>
        </p:spPr>
        <p:txBody>
          <a:bodyPr/>
          <a:lstStyle>
            <a:lvl1pPr defTabSz="1161026">
              <a:lnSpc>
                <a:spcPct val="100000"/>
              </a:lnSpc>
              <a:spcBef>
                <a:spcPts val="0"/>
              </a:spcBef>
              <a:defRPr sz="3600" b="0" i="0">
                <a:solidFill>
                  <a:schemeClr val="tx1"/>
                </a:solidFill>
                <a:latin typeface="IBM Plex Sans Light" panose="020B0403050203000203" pitchFamily="34" charset="0"/>
              </a:defRPr>
            </a:lvl1pPr>
            <a:lvl2pPr marL="327526"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52"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178"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2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4" y="6665981"/>
            <a:ext cx="5026140" cy="3000822"/>
          </a:xfrm>
          <a:prstGeom prst="rect">
            <a:avLst/>
          </a:prstGeom>
        </p:spPr>
        <p:txBody>
          <a:bodyPr/>
          <a:lstStyle>
            <a:lvl1pPr defTabSz="1161026">
              <a:lnSpc>
                <a:spcPct val="100000"/>
              </a:lnSpc>
              <a:spcBef>
                <a:spcPts val="0"/>
              </a:spcBef>
              <a:defRPr sz="3600" b="0" i="0">
                <a:solidFill>
                  <a:schemeClr val="tx1"/>
                </a:solidFill>
                <a:latin typeface="IBM Plex Sans Light" panose="020B0403050203000203" pitchFamily="34" charset="0"/>
              </a:defRPr>
            </a:lvl1pPr>
            <a:lvl2pPr marL="327526"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52"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178"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2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Box 6">
            <a:extLst>
              <a:ext uri="{FF2B5EF4-FFF2-40B4-BE49-F238E27FC236}">
                <a16:creationId xmlns:a16="http://schemas.microsoft.com/office/drawing/2014/main" id="{CD13C163-525A-158A-5BB1-80A2CA8E5DCA}"/>
              </a:ext>
            </a:extLst>
          </p:cNvPr>
          <p:cNvSpPr txBox="1"/>
          <p:nvPr userDrawn="1"/>
        </p:nvSpPr>
        <p:spPr>
          <a:xfrm>
            <a:off x="1875342" y="13542382"/>
            <a:ext cx="0" cy="0"/>
          </a:xfrm>
          <a:prstGeom prst="rect">
            <a:avLst/>
          </a:prstGeom>
          <a:ln w="6350">
            <a:noFill/>
            <a:miter lim="800000"/>
          </a:ln>
        </p:spPr>
        <p:txBody>
          <a:bodyPr vert="horz" wrap="none" lIns="0" tIns="0" rIns="0" bIns="0" rtlCol="0">
            <a:noAutofit/>
          </a:bodyPr>
          <a:lstStyle/>
          <a:p>
            <a:pPr algn="l">
              <a:spcBef>
                <a:spcPts val="600"/>
              </a:spcBef>
              <a:spcAft>
                <a:spcPts val="600"/>
              </a:spcAft>
              <a:buNone/>
            </a:pPr>
            <a:endParaRPr lang="en-US" sz="3200"/>
          </a:p>
        </p:txBody>
      </p:sp>
    </p:spTree>
    <p:extLst>
      <p:ext uri="{BB962C8B-B14F-4D97-AF65-F5344CB8AC3E}">
        <p14:creationId xmlns:p14="http://schemas.microsoft.com/office/powerpoint/2010/main" val="367060417"/>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text (1/4), blank (3/4)">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6031" y="512064"/>
            <a:ext cx="11047390" cy="2145792"/>
          </a:xfrm>
        </p:spPr>
        <p:txBody>
          <a:bodyPr/>
          <a:lstStyle>
            <a:lvl1pPr>
              <a:defRPr>
                <a:solidFill>
                  <a:schemeClr val="bg1"/>
                </a:solidFill>
              </a:defRPr>
            </a:lvl1pPr>
          </a:lstStyle>
          <a:p>
            <a:r>
              <a:rPr lang="en-US"/>
              <a:t>Click to edit Master title style</a:t>
            </a:r>
          </a:p>
        </p:txBody>
      </p:sp>
      <p:sp>
        <p:nvSpPr>
          <p:cNvPr id="6" name="Text Placeholder"/>
          <p:cNvSpPr>
            <a:spLocks noGrp="1"/>
          </p:cNvSpPr>
          <p:nvPr>
            <p:ph type="body" sz="quarter" idx="12"/>
          </p:nvPr>
        </p:nvSpPr>
        <p:spPr>
          <a:xfrm>
            <a:off x="612389" y="3338192"/>
            <a:ext cx="4901822" cy="86725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3024474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3470470"/>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83994116"/>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 2022 IBM Corporation | Migros Innovation Day | May 18th-19th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240874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42093497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80986093"/>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574731957"/>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712311503"/>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4101086234"/>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23491781"/>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282997532"/>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770089075"/>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6697014"/>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103448514"/>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714799434"/>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28873411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50193309"/>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3056152638"/>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602850098"/>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960962596"/>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3570320859"/>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308470382"/>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527914004"/>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173955106"/>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27173202"/>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63993518"/>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1485919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91379651"/>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0110384"/>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68708563"/>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61093738"/>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0126167"/>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56895578"/>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69321364"/>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95858404"/>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3148176"/>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85872668"/>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3194376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53246845"/>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63162532"/>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86096553"/>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80527579"/>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2491651"/>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610192816"/>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101649183"/>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1"/>
            <a:ext cx="17151351" cy="1257935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389663568"/>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557783722"/>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856632480"/>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7969108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78787643"/>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65068617"/>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110210"/>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62677374"/>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981204"/>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545365077"/>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4339153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7855-A596-2B0C-4E39-079A85759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5218E4-FA7A-1178-4762-4B9E26B02C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2C950-61C3-EABC-1258-29212E9AD74C}"/>
              </a:ext>
            </a:extLst>
          </p:cNvPr>
          <p:cNvSpPr>
            <a:spLocks noGrp="1"/>
          </p:cNvSpPr>
          <p:nvPr>
            <p:ph type="dt" sz="half" idx="10"/>
          </p:nvPr>
        </p:nvSpPr>
        <p:spPr/>
        <p:txBody>
          <a:bodyPr/>
          <a:lstStyle/>
          <a:p>
            <a:fld id="{80A47C18-23AB-D247-A2DB-55D9F9E096A6}" type="datetimeFigureOut">
              <a:rPr lang="en-US" smtClean="0"/>
              <a:t>5/20/25</a:t>
            </a:fld>
            <a:endParaRPr lang="en-US"/>
          </a:p>
        </p:txBody>
      </p:sp>
      <p:sp>
        <p:nvSpPr>
          <p:cNvPr id="5" name="Footer Placeholder 4">
            <a:extLst>
              <a:ext uri="{FF2B5EF4-FFF2-40B4-BE49-F238E27FC236}">
                <a16:creationId xmlns:a16="http://schemas.microsoft.com/office/drawing/2014/main" id="{70196D0A-C81D-6AFA-6B3B-6540FD5EA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07F87-EE92-CF01-F93C-C6C018DC12E3}"/>
              </a:ext>
            </a:extLst>
          </p:cNvPr>
          <p:cNvSpPr>
            <a:spLocks noGrp="1"/>
          </p:cNvSpPr>
          <p:nvPr>
            <p:ph type="sldNum" sz="quarter" idx="12"/>
          </p:nvPr>
        </p:nvSpPr>
        <p:spPr/>
        <p:txBody>
          <a:bodyPr/>
          <a:lstStyle/>
          <a:p>
            <a:fld id="{A178E042-8F84-DE46-8A2F-52C5B9A9A284}" type="slidenum">
              <a:rPr lang="en-US" smtClean="0"/>
              <a:t>‹#›</a:t>
            </a:fld>
            <a:endParaRPr lang="en-US"/>
          </a:p>
        </p:txBody>
      </p:sp>
    </p:spTree>
    <p:extLst>
      <p:ext uri="{BB962C8B-B14F-4D97-AF65-F5344CB8AC3E}">
        <p14:creationId xmlns:p14="http://schemas.microsoft.com/office/powerpoint/2010/main" val="391547188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76390250"/>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135115655"/>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94194877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73001316"/>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25846203"/>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046363909"/>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399686710"/>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
        <p:nvSpPr>
          <p:cNvPr id="6" name="Text Placeholder 5">
            <a:extLst>
              <a:ext uri="{FF2B5EF4-FFF2-40B4-BE49-F238E27FC236}">
                <a16:creationId xmlns:a16="http://schemas.microsoft.com/office/drawing/2014/main" id="{A75CB212-F727-1051-2668-3EA36C3CE377}"/>
              </a:ext>
            </a:extLst>
          </p:cNvPr>
          <p:cNvSpPr>
            <a:spLocks noGrp="1"/>
          </p:cNvSpPr>
          <p:nvPr>
            <p:ph type="body" sz="quarter" idx="13"/>
          </p:nvPr>
        </p:nvSpPr>
        <p:spPr>
          <a:xfrm>
            <a:off x="576263" y="9939338"/>
            <a:ext cx="10099675" cy="925512"/>
          </a:xfrm>
        </p:spPr>
        <p:txBody>
          <a:bodyPr/>
          <a:lstStyle/>
          <a:p>
            <a:pPr lvl="0"/>
            <a:r>
              <a:rPr lang="en-US"/>
              <a:t>Click to edit Master text styles</a:t>
            </a:r>
          </a:p>
        </p:txBody>
      </p:sp>
    </p:spTree>
    <p:extLst>
      <p:ext uri="{BB962C8B-B14F-4D97-AF65-F5344CB8AC3E}">
        <p14:creationId xmlns:p14="http://schemas.microsoft.com/office/powerpoint/2010/main" val="2274370228"/>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71634836"/>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50170237"/>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4856697"/>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73122804"/>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7283987"/>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84548612"/>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3923388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12483618"/>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65343195"/>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26185286"/>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63053469"/>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6777269"/>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42191164"/>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12022367"/>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TA">
    <p:bg>
      <p:bgPr>
        <a:solidFill>
          <a:schemeClr val="bg1"/>
        </a:solidFill>
        <a:effectLst/>
      </p:bgPr>
    </p:bg>
    <p:spTree>
      <p:nvGrpSpPr>
        <p:cNvPr id="1" name=""/>
        <p:cNvGrpSpPr/>
        <p:nvPr/>
      </p:nvGrpSpPr>
      <p:grpSpPr>
        <a:xfrm>
          <a:off x="0" y="0"/>
          <a:ext cx="0" cy="0"/>
          <a:chOff x="0" y="0"/>
          <a:chExt cx="0" cy="0"/>
        </a:xfrm>
      </p:grpSpPr>
      <p:sp>
        <p:nvSpPr>
          <p:cNvPr id="14" name="Picture Placeholder 13" descr="Place pictogram here">
            <a:extLst>
              <a:ext uri="{FF2B5EF4-FFF2-40B4-BE49-F238E27FC236}">
                <a16:creationId xmlns:a16="http://schemas.microsoft.com/office/drawing/2014/main" id="{637C5D5A-A533-DB2D-8BBE-C9DAA013CA01}"/>
              </a:ext>
            </a:extLst>
          </p:cNvPr>
          <p:cNvSpPr>
            <a:spLocks noGrp="1" noChangeAspect="1"/>
          </p:cNvSpPr>
          <p:nvPr>
            <p:ph type="pic" sz="quarter" idx="15" hasCustomPrompt="1"/>
          </p:nvPr>
        </p:nvSpPr>
        <p:spPr>
          <a:xfrm>
            <a:off x="9159885" y="252034"/>
            <a:ext cx="2746345" cy="2746345"/>
          </a:xfrm>
        </p:spPr>
        <p:txBody>
          <a:bodyPr anchor="ctr"/>
          <a:lstStyle>
            <a:lvl1pPr algn="ctr">
              <a:defRPr sz="1600">
                <a:solidFill>
                  <a:schemeClr val="tx1"/>
                </a:solidFill>
              </a:defRPr>
            </a:lvl1pPr>
          </a:lstStyle>
          <a:p>
            <a:r>
              <a:rPr lang="en-US"/>
              <a:t>QR Code</a:t>
            </a:r>
          </a:p>
        </p:txBody>
      </p:sp>
      <p:sp>
        <p:nvSpPr>
          <p:cNvPr id="3" name="Text Placeholder 9">
            <a:extLst>
              <a:ext uri="{FF2B5EF4-FFF2-40B4-BE49-F238E27FC236}">
                <a16:creationId xmlns:a16="http://schemas.microsoft.com/office/drawing/2014/main" id="{7E536891-BF47-D0B3-6CAE-B80C26D8E91D}"/>
              </a:ext>
            </a:extLst>
          </p:cNvPr>
          <p:cNvSpPr>
            <a:spLocks noGrp="1"/>
          </p:cNvSpPr>
          <p:nvPr>
            <p:ph type="body" sz="quarter" idx="19"/>
          </p:nvPr>
        </p:nvSpPr>
        <p:spPr>
          <a:xfrm>
            <a:off x="6666104" y="596385"/>
            <a:ext cx="2493782" cy="1709738"/>
          </a:xfrm>
        </p:spPr>
        <p:txBody>
          <a:bodyPr/>
          <a:lstStyle>
            <a:lvl1pPr>
              <a:lnSpc>
                <a:spcPct val="110000"/>
              </a:lnSpc>
              <a:spcBef>
                <a:spcPts val="0"/>
              </a:spcBef>
              <a:defRPr sz="2400">
                <a:solidFill>
                  <a:schemeClr val="accent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21" name="Picture Placeholder 13" descr="Place pictogram here">
            <a:extLst>
              <a:ext uri="{FF2B5EF4-FFF2-40B4-BE49-F238E27FC236}">
                <a16:creationId xmlns:a16="http://schemas.microsoft.com/office/drawing/2014/main" id="{CD549F88-B958-3834-EF7E-94200FC66BEC}"/>
              </a:ext>
            </a:extLst>
          </p:cNvPr>
          <p:cNvSpPr>
            <a:spLocks noGrp="1" noChangeAspect="1"/>
          </p:cNvSpPr>
          <p:nvPr>
            <p:ph type="pic" sz="quarter" idx="23" hasCustomPrompt="1"/>
          </p:nvPr>
        </p:nvSpPr>
        <p:spPr>
          <a:xfrm>
            <a:off x="15253284" y="341327"/>
            <a:ext cx="2746345" cy="2746345"/>
          </a:xfrm>
        </p:spPr>
        <p:txBody>
          <a:bodyPr anchor="ctr"/>
          <a:lstStyle>
            <a:lvl1pPr algn="ctr">
              <a:defRPr sz="1600">
                <a:solidFill>
                  <a:schemeClr val="tx1"/>
                </a:solidFill>
              </a:defRPr>
            </a:lvl1pPr>
          </a:lstStyle>
          <a:p>
            <a:r>
              <a:rPr lang="en-US"/>
              <a:t>QR Code</a:t>
            </a:r>
          </a:p>
        </p:txBody>
      </p:sp>
      <p:sp>
        <p:nvSpPr>
          <p:cNvPr id="22" name="Text Placeholder 9">
            <a:extLst>
              <a:ext uri="{FF2B5EF4-FFF2-40B4-BE49-F238E27FC236}">
                <a16:creationId xmlns:a16="http://schemas.microsoft.com/office/drawing/2014/main" id="{63041EB6-E7C2-69C4-C909-27ED4A8F3BD1}"/>
              </a:ext>
            </a:extLst>
          </p:cNvPr>
          <p:cNvSpPr>
            <a:spLocks noGrp="1"/>
          </p:cNvSpPr>
          <p:nvPr>
            <p:ph type="body" sz="quarter" idx="24"/>
          </p:nvPr>
        </p:nvSpPr>
        <p:spPr>
          <a:xfrm>
            <a:off x="12759503" y="685678"/>
            <a:ext cx="2493782" cy="1709738"/>
          </a:xfrm>
        </p:spPr>
        <p:txBody>
          <a:bodyPr/>
          <a:lstStyle>
            <a:lvl1pPr>
              <a:lnSpc>
                <a:spcPct val="110000"/>
              </a:lnSpc>
              <a:spcBef>
                <a:spcPts val="0"/>
              </a:spcBef>
              <a:defRPr sz="2400">
                <a:solidFill>
                  <a:schemeClr val="accent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3" name="Picture Placeholder 13" descr="Place pictogram here">
            <a:extLst>
              <a:ext uri="{FF2B5EF4-FFF2-40B4-BE49-F238E27FC236}">
                <a16:creationId xmlns:a16="http://schemas.microsoft.com/office/drawing/2014/main" id="{CC9A8914-DCE9-F32D-AC75-99A1E49C0B43}"/>
              </a:ext>
            </a:extLst>
          </p:cNvPr>
          <p:cNvSpPr>
            <a:spLocks noGrp="1" noChangeAspect="1"/>
          </p:cNvSpPr>
          <p:nvPr>
            <p:ph type="pic" sz="quarter" idx="25" hasCustomPrompt="1"/>
          </p:nvPr>
        </p:nvSpPr>
        <p:spPr>
          <a:xfrm>
            <a:off x="21346680" y="341327"/>
            <a:ext cx="2746345" cy="2746345"/>
          </a:xfrm>
        </p:spPr>
        <p:txBody>
          <a:bodyPr anchor="ctr"/>
          <a:lstStyle>
            <a:lvl1pPr algn="ctr">
              <a:defRPr sz="1600">
                <a:solidFill>
                  <a:schemeClr val="tx1"/>
                </a:solidFill>
              </a:defRPr>
            </a:lvl1pPr>
          </a:lstStyle>
          <a:p>
            <a:r>
              <a:rPr lang="en-US"/>
              <a:t>QR Code</a:t>
            </a:r>
          </a:p>
        </p:txBody>
      </p:sp>
      <p:sp>
        <p:nvSpPr>
          <p:cNvPr id="24" name="Text Placeholder 9">
            <a:extLst>
              <a:ext uri="{FF2B5EF4-FFF2-40B4-BE49-F238E27FC236}">
                <a16:creationId xmlns:a16="http://schemas.microsoft.com/office/drawing/2014/main" id="{83B56C12-62FE-F0CB-60A7-0A282F377618}"/>
              </a:ext>
            </a:extLst>
          </p:cNvPr>
          <p:cNvSpPr>
            <a:spLocks noGrp="1"/>
          </p:cNvSpPr>
          <p:nvPr>
            <p:ph type="body" sz="quarter" idx="26"/>
          </p:nvPr>
        </p:nvSpPr>
        <p:spPr>
          <a:xfrm>
            <a:off x="18852899" y="685678"/>
            <a:ext cx="2493782" cy="1709738"/>
          </a:xfrm>
        </p:spPr>
        <p:txBody>
          <a:bodyPr/>
          <a:lstStyle>
            <a:lvl1pPr>
              <a:lnSpc>
                <a:spcPct val="110000"/>
              </a:lnSpc>
              <a:spcBef>
                <a:spcPts val="0"/>
              </a:spcBef>
              <a:defRPr sz="2400">
                <a:solidFill>
                  <a:schemeClr val="accent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11448022"/>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02516733"/>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30959695"/>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475430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2612082"/>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86179376"/>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60803004"/>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15559221"/>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0225564"/>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51618500"/>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44441421"/>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09020398"/>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52403239"/>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958312"/>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9730061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68865076"/>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42577658"/>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77310538"/>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67669443"/>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2500130038"/>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08556187"/>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281862537"/>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08046265"/>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118967847"/>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8566504"/>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0941014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34183900"/>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5963487"/>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95622474"/>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9589438"/>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2171553065"/>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 2022 IBM Corporation | Migros Innovation Day | May 18th-19th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1217644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808310501"/>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787616068"/>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06837867"/>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486478734"/>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40954450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2000"/>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04203820"/>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
        <p:nvSpPr>
          <p:cNvPr id="6" name="Text Placeholder 5">
            <a:extLst>
              <a:ext uri="{FF2B5EF4-FFF2-40B4-BE49-F238E27FC236}">
                <a16:creationId xmlns:a16="http://schemas.microsoft.com/office/drawing/2014/main" id="{A75CB212-F727-1051-2668-3EA36C3CE377}"/>
              </a:ext>
            </a:extLst>
          </p:cNvPr>
          <p:cNvSpPr>
            <a:spLocks noGrp="1"/>
          </p:cNvSpPr>
          <p:nvPr>
            <p:ph type="body" sz="quarter" idx="13"/>
          </p:nvPr>
        </p:nvSpPr>
        <p:spPr>
          <a:xfrm>
            <a:off x="576263" y="9939338"/>
            <a:ext cx="10099675" cy="925512"/>
          </a:xfrm>
        </p:spPr>
        <p:txBody>
          <a:bodyPr/>
          <a:lstStyle/>
          <a:p>
            <a:pPr lvl="0"/>
            <a:r>
              <a:rPr lang="en-US"/>
              <a:t>Click to edit Master text styles</a:t>
            </a:r>
          </a:p>
        </p:txBody>
      </p:sp>
    </p:spTree>
    <p:extLst>
      <p:ext uri="{BB962C8B-B14F-4D97-AF65-F5344CB8AC3E}">
        <p14:creationId xmlns:p14="http://schemas.microsoft.com/office/powerpoint/2010/main" val="1347151023"/>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94068862"/>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07938025"/>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28655478"/>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05010671"/>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95139118"/>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07728237"/>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41680588"/>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90494106"/>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8851179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915672" cy="914400"/>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915672" cy="914400"/>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39489643"/>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93395581"/>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69564005"/>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14573806"/>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7260532"/>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CTA">
    <p:bg>
      <p:bgPr>
        <a:solidFill>
          <a:schemeClr val="bg1"/>
        </a:solidFill>
        <a:effectLst/>
      </p:bgPr>
    </p:bg>
    <p:spTree>
      <p:nvGrpSpPr>
        <p:cNvPr id="1" name=""/>
        <p:cNvGrpSpPr/>
        <p:nvPr/>
      </p:nvGrpSpPr>
      <p:grpSpPr>
        <a:xfrm>
          <a:off x="0" y="0"/>
          <a:ext cx="0" cy="0"/>
          <a:chOff x="0" y="0"/>
          <a:chExt cx="0" cy="0"/>
        </a:xfrm>
      </p:grpSpPr>
      <p:sp>
        <p:nvSpPr>
          <p:cNvPr id="14" name="Picture Placeholder 13" descr="Place pictogram here">
            <a:extLst>
              <a:ext uri="{FF2B5EF4-FFF2-40B4-BE49-F238E27FC236}">
                <a16:creationId xmlns:a16="http://schemas.microsoft.com/office/drawing/2014/main" id="{637C5D5A-A533-DB2D-8BBE-C9DAA013CA01}"/>
              </a:ext>
            </a:extLst>
          </p:cNvPr>
          <p:cNvSpPr>
            <a:spLocks noGrp="1" noChangeAspect="1"/>
          </p:cNvSpPr>
          <p:nvPr>
            <p:ph type="pic" sz="quarter" idx="15" hasCustomPrompt="1"/>
          </p:nvPr>
        </p:nvSpPr>
        <p:spPr>
          <a:xfrm>
            <a:off x="9159884" y="252035"/>
            <a:ext cx="2746346" cy="2746346"/>
          </a:xfrm>
        </p:spPr>
        <p:txBody>
          <a:bodyPr anchor="ctr"/>
          <a:lstStyle>
            <a:lvl1pPr algn="ctr">
              <a:defRPr sz="1600">
                <a:solidFill>
                  <a:schemeClr val="tx1"/>
                </a:solidFill>
              </a:defRPr>
            </a:lvl1pPr>
          </a:lstStyle>
          <a:p>
            <a:r>
              <a:rPr lang="en-US"/>
              <a:t>QR Code</a:t>
            </a:r>
          </a:p>
        </p:txBody>
      </p:sp>
      <p:sp>
        <p:nvSpPr>
          <p:cNvPr id="3" name="Text Placeholder 9">
            <a:extLst>
              <a:ext uri="{FF2B5EF4-FFF2-40B4-BE49-F238E27FC236}">
                <a16:creationId xmlns:a16="http://schemas.microsoft.com/office/drawing/2014/main" id="{7E536891-BF47-D0B3-6CAE-B80C26D8E91D}"/>
              </a:ext>
            </a:extLst>
          </p:cNvPr>
          <p:cNvSpPr>
            <a:spLocks noGrp="1"/>
          </p:cNvSpPr>
          <p:nvPr>
            <p:ph type="body" sz="quarter" idx="19"/>
          </p:nvPr>
        </p:nvSpPr>
        <p:spPr>
          <a:xfrm>
            <a:off x="6666105" y="596387"/>
            <a:ext cx="2493783" cy="1709738"/>
          </a:xfrm>
        </p:spPr>
        <p:txBody>
          <a:bodyPr/>
          <a:lstStyle>
            <a:lvl1pPr>
              <a:lnSpc>
                <a:spcPct val="110000"/>
              </a:lnSpc>
              <a:spcBef>
                <a:spcPts val="0"/>
              </a:spcBef>
              <a:defRPr sz="2400">
                <a:solidFill>
                  <a:schemeClr val="accent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21" name="Picture Placeholder 13" descr="Place pictogram here">
            <a:extLst>
              <a:ext uri="{FF2B5EF4-FFF2-40B4-BE49-F238E27FC236}">
                <a16:creationId xmlns:a16="http://schemas.microsoft.com/office/drawing/2014/main" id="{CD549F88-B958-3834-EF7E-94200FC66BEC}"/>
              </a:ext>
            </a:extLst>
          </p:cNvPr>
          <p:cNvSpPr>
            <a:spLocks noGrp="1" noChangeAspect="1"/>
          </p:cNvSpPr>
          <p:nvPr>
            <p:ph type="pic" sz="quarter" idx="23" hasCustomPrompt="1"/>
          </p:nvPr>
        </p:nvSpPr>
        <p:spPr>
          <a:xfrm>
            <a:off x="15253284" y="341329"/>
            <a:ext cx="2746346" cy="2746346"/>
          </a:xfrm>
        </p:spPr>
        <p:txBody>
          <a:bodyPr anchor="ctr"/>
          <a:lstStyle>
            <a:lvl1pPr algn="ctr">
              <a:defRPr sz="1600">
                <a:solidFill>
                  <a:schemeClr val="tx1"/>
                </a:solidFill>
              </a:defRPr>
            </a:lvl1pPr>
          </a:lstStyle>
          <a:p>
            <a:r>
              <a:rPr lang="en-US"/>
              <a:t>QR Code</a:t>
            </a:r>
          </a:p>
        </p:txBody>
      </p:sp>
      <p:sp>
        <p:nvSpPr>
          <p:cNvPr id="22" name="Text Placeholder 9">
            <a:extLst>
              <a:ext uri="{FF2B5EF4-FFF2-40B4-BE49-F238E27FC236}">
                <a16:creationId xmlns:a16="http://schemas.microsoft.com/office/drawing/2014/main" id="{63041EB6-E7C2-69C4-C909-27ED4A8F3BD1}"/>
              </a:ext>
            </a:extLst>
          </p:cNvPr>
          <p:cNvSpPr>
            <a:spLocks noGrp="1"/>
          </p:cNvSpPr>
          <p:nvPr>
            <p:ph type="body" sz="quarter" idx="24"/>
          </p:nvPr>
        </p:nvSpPr>
        <p:spPr>
          <a:xfrm>
            <a:off x="12759504" y="685679"/>
            <a:ext cx="2493783" cy="1709738"/>
          </a:xfrm>
        </p:spPr>
        <p:txBody>
          <a:bodyPr/>
          <a:lstStyle>
            <a:lvl1pPr>
              <a:lnSpc>
                <a:spcPct val="110000"/>
              </a:lnSpc>
              <a:spcBef>
                <a:spcPts val="0"/>
              </a:spcBef>
              <a:defRPr sz="2400">
                <a:solidFill>
                  <a:schemeClr val="accent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3" name="Picture Placeholder 13" descr="Place pictogram here">
            <a:extLst>
              <a:ext uri="{FF2B5EF4-FFF2-40B4-BE49-F238E27FC236}">
                <a16:creationId xmlns:a16="http://schemas.microsoft.com/office/drawing/2014/main" id="{CC9A8914-DCE9-F32D-AC75-99A1E49C0B43}"/>
              </a:ext>
            </a:extLst>
          </p:cNvPr>
          <p:cNvSpPr>
            <a:spLocks noGrp="1" noChangeAspect="1"/>
          </p:cNvSpPr>
          <p:nvPr>
            <p:ph type="pic" sz="quarter" idx="25" hasCustomPrompt="1"/>
          </p:nvPr>
        </p:nvSpPr>
        <p:spPr>
          <a:xfrm>
            <a:off x="21346681" y="341329"/>
            <a:ext cx="2746346" cy="2746346"/>
          </a:xfrm>
        </p:spPr>
        <p:txBody>
          <a:bodyPr anchor="ctr"/>
          <a:lstStyle>
            <a:lvl1pPr algn="ctr">
              <a:defRPr sz="1600">
                <a:solidFill>
                  <a:schemeClr val="tx1"/>
                </a:solidFill>
              </a:defRPr>
            </a:lvl1pPr>
          </a:lstStyle>
          <a:p>
            <a:r>
              <a:rPr lang="en-US"/>
              <a:t>QR Code</a:t>
            </a:r>
          </a:p>
        </p:txBody>
      </p:sp>
      <p:sp>
        <p:nvSpPr>
          <p:cNvPr id="24" name="Text Placeholder 9">
            <a:extLst>
              <a:ext uri="{FF2B5EF4-FFF2-40B4-BE49-F238E27FC236}">
                <a16:creationId xmlns:a16="http://schemas.microsoft.com/office/drawing/2014/main" id="{83B56C12-62FE-F0CB-60A7-0A282F377618}"/>
              </a:ext>
            </a:extLst>
          </p:cNvPr>
          <p:cNvSpPr>
            <a:spLocks noGrp="1"/>
          </p:cNvSpPr>
          <p:nvPr>
            <p:ph type="body" sz="quarter" idx="26"/>
          </p:nvPr>
        </p:nvSpPr>
        <p:spPr>
          <a:xfrm>
            <a:off x="18852899" y="685679"/>
            <a:ext cx="2493783" cy="1709738"/>
          </a:xfrm>
        </p:spPr>
        <p:txBody>
          <a:bodyPr/>
          <a:lstStyle>
            <a:lvl1pPr>
              <a:lnSpc>
                <a:spcPct val="110000"/>
              </a:lnSpc>
              <a:spcBef>
                <a:spcPts val="0"/>
              </a:spcBef>
              <a:defRPr sz="2400">
                <a:solidFill>
                  <a:schemeClr val="accent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678227692"/>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45967271"/>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42106891"/>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20399969"/>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51974220"/>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2272400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00444779"/>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10183391"/>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24228651"/>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9708453"/>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51798"/>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2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7106712"/>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21417764"/>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03929"/>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5838967"/>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2601901"/>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530758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1769836"/>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4242189317"/>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33873691"/>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1"/>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789650616"/>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53301729"/>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47516060"/>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23033937"/>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7370865"/>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6" y="526316"/>
            <a:ext cx="4956175" cy="4573588"/>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782093"/>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782093"/>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782093"/>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782093"/>
            <a:ext cx="4949824" cy="5344918"/>
          </a:xfrm>
        </p:spPr>
        <p:txBody>
          <a:bodyPr/>
          <a:lstStyle>
            <a:lvl1pPr>
              <a:spcBef>
                <a:spcPts val="0"/>
              </a:spcBef>
              <a:defRPr sz="2800">
                <a:solidFill>
                  <a:schemeClr val="tx1"/>
                </a:solidFill>
              </a:defRPr>
            </a:lvl1pPr>
            <a:lvl2pPr marL="255928" indent="-255928">
              <a:spcBef>
                <a:spcPts val="0"/>
              </a:spcBef>
              <a:defRPr sz="2800">
                <a:solidFill>
                  <a:schemeClr val="tx1"/>
                </a:solidFill>
              </a:defRPr>
            </a:lvl2pPr>
            <a:lvl3pPr marL="511860" indent="-255928">
              <a:spcBef>
                <a:spcPts val="0"/>
              </a:spcBef>
              <a:defRPr sz="2800">
                <a:solidFill>
                  <a:schemeClr val="tx1"/>
                </a:solidFill>
              </a:defRPr>
            </a:lvl3pPr>
            <a:lvl4pPr marL="767788" indent="-255928">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Think 2024 / © 2024 IBM Corporation</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41"/>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1002667"/>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86515166"/>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98669883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23594236"/>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029351389"/>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814257577"/>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110647494"/>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087823427"/>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636464657"/>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751458346"/>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921467444"/>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208816266"/>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2297951276"/>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56795919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6872105"/>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83444486"/>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529354671"/>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609838014"/>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2226020333"/>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44098059"/>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2370637997"/>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467843934"/>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15910996"/>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92628638"/>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09018422"/>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774378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24249331"/>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65655636"/>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1034258"/>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90949368"/>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15219781"/>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00685307"/>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8581438"/>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04551317"/>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22875211"/>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90343236"/>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7515966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7" name="Straight Connector 6" descr="Vertical column divider ">
            <a:extLst>
              <a:ext uri="{FF2B5EF4-FFF2-40B4-BE49-F238E27FC236}">
                <a16:creationId xmlns:a16="http://schemas.microsoft.com/office/drawing/2014/main" id="{1F6D0C9D-C937-48E3-BE84-3DA0D1BC274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descr="Vertical column divider ">
            <a:extLst>
              <a:ext uri="{FF2B5EF4-FFF2-40B4-BE49-F238E27FC236}">
                <a16:creationId xmlns:a16="http://schemas.microsoft.com/office/drawing/2014/main" id="{0B31714F-DB23-BEBB-75A7-6BFF47AECDDF}"/>
              </a:ext>
            </a:extLst>
          </p:cNvPr>
          <p:cNvCxnSpPr/>
          <p:nvPr userDrawn="1"/>
        </p:nvCxnSpPr>
        <p:spPr bwMode="auto">
          <a:xfrm>
            <a:off x="18294784"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3" name="Straight Connector 2" descr="Horizontal row divider">
            <a:extLst>
              <a:ext uri="{FF2B5EF4-FFF2-40B4-BE49-F238E27FC236}">
                <a16:creationId xmlns:a16="http://schemas.microsoft.com/office/drawing/2014/main" id="{3D492FDB-9D55-98D5-E9DE-229473DD5942}"/>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62478703"/>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0464148"/>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05499553"/>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6835149"/>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112121330"/>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686525454"/>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773483176"/>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03960235"/>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31558430"/>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65334598"/>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1633560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cxnSp>
        <p:nvCxnSpPr>
          <p:cNvPr id="23" name="Straight Connector 22" descr="Horizontal row divider">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41350859"/>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5694354"/>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50926124"/>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42180127"/>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674454986"/>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19"/>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7" name="Picture 6">
            <a:extLst>
              <a:ext uri="{FF2B5EF4-FFF2-40B4-BE49-F238E27FC236}">
                <a16:creationId xmlns:a16="http://schemas.microsoft.com/office/drawing/2014/main" id="{E6AE36C1-A62A-3716-925A-F392F4E10BF4}"/>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106518829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6" name="Picture"/>
          <p:cNvPicPr>
            <a:picLocks noChangeAspect="1"/>
          </p:cNvPicPr>
          <p:nvPr userDrawn="1"/>
        </p:nvPicPr>
        <p:blipFill>
          <a:blip r:embed="rId2"/>
          <a:srcRect/>
          <a:stretch/>
        </p:blipFill>
        <p:spPr>
          <a:xfrm>
            <a:off x="22386422" y="12547343"/>
            <a:ext cx="1391079" cy="554954"/>
          </a:xfrm>
          <a:prstGeom prst="rect">
            <a:avLst/>
          </a:prstGeom>
        </p:spPr>
      </p:pic>
    </p:spTree>
    <p:extLst>
      <p:ext uri="{BB962C8B-B14F-4D97-AF65-F5344CB8AC3E}">
        <p14:creationId xmlns:p14="http://schemas.microsoft.com/office/powerpoint/2010/main" val="289609243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585947" y="2361703"/>
            <a:ext cx="23188825" cy="9708378"/>
          </a:xfrm>
          <a:prstGeom prst="rect">
            <a:avLst/>
          </a:prstGeom>
        </p:spPr>
        <p:txBody>
          <a:bodyPr/>
          <a:lstStyle>
            <a:lvl1pPr>
              <a:defRPr sz="3728" b="0" i="0">
                <a:solidFill>
                  <a:schemeClr val="tx1"/>
                </a:solidFill>
                <a:latin typeface="IBM Plex Sans Light" panose="020B0403050203000203" pitchFamily="34" charset="0"/>
              </a:defRPr>
            </a:lvl1pPr>
            <a:lvl2pPr>
              <a:defRPr sz="3728" b="0" i="0">
                <a:solidFill>
                  <a:schemeClr val="tx1"/>
                </a:solidFill>
                <a:latin typeface="IBM Plex Sans Light" panose="020B0403050203000203" pitchFamily="34" charset="0"/>
              </a:defRPr>
            </a:lvl2pPr>
            <a:lvl3pPr>
              <a:defRPr sz="3728" b="0" i="0">
                <a:solidFill>
                  <a:schemeClr val="tx1"/>
                </a:solidFill>
                <a:latin typeface="IBM Plex Sans Light" panose="020B0403050203000203" pitchFamily="34" charset="0"/>
              </a:defRPr>
            </a:lvl3pPr>
            <a:lvl4pPr>
              <a:defRPr sz="3728" b="0" i="0">
                <a:solidFill>
                  <a:schemeClr val="tx1"/>
                </a:solidFill>
                <a:latin typeface="IBM Plex Sans Light" panose="020B0403050203000203" pitchFamily="34" charset="0"/>
              </a:defRPr>
            </a:lvl4pPr>
            <a:lvl5pPr>
              <a:defRPr sz="3728"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6" name="Group 5">
            <a:extLst>
              <a:ext uri="{FF2B5EF4-FFF2-40B4-BE49-F238E27FC236}">
                <a16:creationId xmlns:a16="http://schemas.microsoft.com/office/drawing/2014/main" id="{B0096FB9-72B9-F74B-9A47-4DBE7012CD6B}"/>
              </a:ext>
            </a:extLst>
          </p:cNvPr>
          <p:cNvGrpSpPr/>
          <p:nvPr userDrawn="1"/>
        </p:nvGrpSpPr>
        <p:grpSpPr>
          <a:xfrm>
            <a:off x="-293665" y="-294640"/>
            <a:ext cx="24974505" cy="14305280"/>
            <a:chOff x="-109730" y="-110490"/>
            <a:chExt cx="9364220" cy="5364480"/>
          </a:xfrm>
        </p:grpSpPr>
        <p:grpSp>
          <p:nvGrpSpPr>
            <p:cNvPr id="7" name="Group 6">
              <a:extLst>
                <a:ext uri="{FF2B5EF4-FFF2-40B4-BE49-F238E27FC236}">
                  <a16:creationId xmlns:a16="http://schemas.microsoft.com/office/drawing/2014/main" id="{5F62791A-60D1-E848-B62F-9E9F98AFB301}"/>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591118C9-F93B-664B-A796-E2B3699389B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E819332-23DA-1E46-9307-B88379DB4579}"/>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46AB094-D25E-EC4F-B1EC-E2DA3597FBF3}"/>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F33173B-7F74-0349-B0E2-CE9B4EDE6E1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6F9260A-FD01-254E-B97E-FC2F0BD0816B}"/>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2D1D523-BA79-6B49-9488-D711D6E61A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AEB5519-D880-474D-A19E-C63A538E9CE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E8E19D3-67D3-294B-AA71-6B62B319310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AECBFF0-C36D-8544-8751-92D05DE56F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3A8033E-5A9C-834B-9F3C-14C72384D52B}"/>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65D6828-4E75-614D-9410-0A7D5495078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73AE9722-C4DE-0845-A44C-C0861DEEC169}"/>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E36D9754-576B-B345-B3B1-352E5E3D864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8F79474-94C8-9F47-AA0A-772539428D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1EC7AF-F4E7-5644-80FB-F11B7EE1AA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A976D5A-9EAA-4144-864E-4A9D18743B28}"/>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BEDD0F9-BE4F-0C4D-A7B5-211E9DCE6173}"/>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785E707-A35C-C74E-BC3A-06E1483BC9D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94F612B-5558-3443-93E2-02918C9BF56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274EB43-4E3E-864F-8ACA-C3F5A4DAB7E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17EA6DB-0D30-5E43-9379-8A2FB244C69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FC11287-A107-2348-8EB3-A18406FE745B}"/>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D5F2450-6C5B-3A46-B5C6-74247B0C7B58}"/>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9AA1FF3A-6882-7148-860C-A88963D8C5B4}"/>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23859614-6894-1845-965F-85DA9C407F4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5CBD1A-B5CC-9E47-ACC5-876B5E845733}"/>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B21B6B1-E235-DC4E-B441-D93D3729441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DEBBF1C-C1D3-C443-91E1-4BF1AE24AC4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89CCF89-8373-6B44-8B97-046750EDF1A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96C9EB4-C0C0-1347-A407-A77931EB531F}"/>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1A28606-3ECD-FB4E-BCAD-6CC3327133E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D1A6F3-3EA8-C04C-9306-82F35E1A5964}"/>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C70A1BA-EFFD-E544-8FE7-58E7ABB3253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42EF415-A858-C447-812A-A9E6A709A97A}"/>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F7B2F11E-963B-EA47-B77E-AEF024CE855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D1BF5A-3BA0-0149-8BF3-F2D60ED61D5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FDF11BA-6558-9F4A-9FAE-B476031D069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7C6CE7-B3F1-0944-9E9E-A87EC38D9F2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511344A-A277-1048-AD5F-BA594CA09D1B}"/>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B5ED516-C372-E849-BCAE-AE09842C728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091B547-5BAD-2D45-B599-0D563C97BBE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098BE5A-3568-7242-9CFF-5DDC73E149D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B011B91-6F91-2743-8445-39A1E330DB4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7" name="Title 1">
            <a:extLst>
              <a:ext uri="{FF2B5EF4-FFF2-40B4-BE49-F238E27FC236}">
                <a16:creationId xmlns:a16="http://schemas.microsoft.com/office/drawing/2014/main" id="{223306AD-B59A-4B4E-8D9C-C474B8FCC3B4}"/>
              </a:ext>
            </a:extLst>
          </p:cNvPr>
          <p:cNvSpPr>
            <a:spLocks noGrp="1"/>
          </p:cNvSpPr>
          <p:nvPr>
            <p:ph type="title"/>
          </p:nvPr>
        </p:nvSpPr>
        <p:spPr>
          <a:xfrm>
            <a:off x="585948" y="536450"/>
            <a:ext cx="23191371" cy="1414272"/>
          </a:xfrm>
          <a:prstGeom prst="rect">
            <a:avLst/>
          </a:prstGeom>
        </p:spPr>
        <p:txBody>
          <a:bodyPr/>
          <a:lstStyle>
            <a:lvl1pPr>
              <a:defRPr b="0" i="0"/>
            </a:lvl1pPr>
          </a:lstStyle>
          <a:p>
            <a:r>
              <a:rPr lang="en-GB"/>
              <a:t>Click to edit Master title style</a:t>
            </a:r>
            <a:endParaRPr lang="en-US"/>
          </a:p>
        </p:txBody>
      </p:sp>
      <p:sp>
        <p:nvSpPr>
          <p:cNvPr id="53" name="Footer Placeholder">
            <a:extLst>
              <a:ext uri="{FF2B5EF4-FFF2-40B4-BE49-F238E27FC236}">
                <a16:creationId xmlns:a16="http://schemas.microsoft.com/office/drawing/2014/main" id="{138489DC-ED3F-2662-BFAF-97A91A9C0D50}"/>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4" name="Slide Number Placeholder">
            <a:extLst>
              <a:ext uri="{FF2B5EF4-FFF2-40B4-BE49-F238E27FC236}">
                <a16:creationId xmlns:a16="http://schemas.microsoft.com/office/drawing/2014/main" id="{8068D6FD-4062-ED2C-FC3D-A8FD56428C4E}"/>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9848049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ubtitl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609681" y="2828293"/>
            <a:ext cx="23142413" cy="9241790"/>
          </a:xfrm>
          <a:prstGeom prst="rect">
            <a:avLst/>
          </a:prstGeom>
        </p:spPr>
        <p:txBody>
          <a:bodyPr/>
          <a:lstStyle>
            <a:lvl1pPr>
              <a:defRPr sz="3728" b="0" i="0">
                <a:solidFill>
                  <a:schemeClr val="tx1"/>
                </a:solidFill>
                <a:latin typeface="IBM Plex Sans Light" panose="020B0403050203000203" pitchFamily="34" charset="0"/>
              </a:defRPr>
            </a:lvl1pPr>
            <a:lvl2pPr>
              <a:defRPr sz="3728" b="0" i="0">
                <a:solidFill>
                  <a:schemeClr val="tx1"/>
                </a:solidFill>
                <a:latin typeface="IBM Plex Sans Light" panose="020B0403050203000203" pitchFamily="34" charset="0"/>
              </a:defRPr>
            </a:lvl2pPr>
            <a:lvl3pPr>
              <a:defRPr sz="3728" b="0" i="0">
                <a:solidFill>
                  <a:schemeClr val="tx1"/>
                </a:solidFill>
                <a:latin typeface="IBM Plex Sans Light" panose="020B0403050203000203" pitchFamily="34" charset="0"/>
              </a:defRPr>
            </a:lvl3pPr>
            <a:lvl4pPr>
              <a:defRPr sz="3728" b="0" i="0">
                <a:solidFill>
                  <a:schemeClr val="tx1"/>
                </a:solidFill>
                <a:latin typeface="IBM Plex Sans Light" panose="020B0403050203000203" pitchFamily="34" charset="0"/>
              </a:defRPr>
            </a:lvl4pPr>
            <a:lvl5pPr>
              <a:defRPr sz="3728"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609707" y="572800"/>
            <a:ext cx="23167790" cy="798800"/>
          </a:xfrm>
          <a:prstGeom prst="rect">
            <a:avLst/>
          </a:prstGeom>
        </p:spPr>
        <p:txBody>
          <a:bodyPr/>
          <a:lstStyle>
            <a:lvl1pPr>
              <a:defRPr b="0" i="0">
                <a:solidFill>
                  <a:schemeClr val="tx1"/>
                </a:solidFill>
                <a:latin typeface="IBM Plex Sans Light" panose="020B0403050203000203" pitchFamily="34" charset="0"/>
              </a:defRPr>
            </a:lvl1pPr>
          </a:lstStyle>
          <a:p>
            <a:r>
              <a:rPr lang="en-GB"/>
              <a:t>Click to edit Master title style</a:t>
            </a:r>
            <a:endParaRPr lang="en-US"/>
          </a:p>
        </p:txBody>
      </p:sp>
      <p:grpSp>
        <p:nvGrpSpPr>
          <p:cNvPr id="6" name="Group 5">
            <a:extLst>
              <a:ext uri="{FF2B5EF4-FFF2-40B4-BE49-F238E27FC236}">
                <a16:creationId xmlns:a16="http://schemas.microsoft.com/office/drawing/2014/main" id="{B0096FB9-72B9-F74B-9A47-4DBE7012CD6B}"/>
              </a:ext>
            </a:extLst>
          </p:cNvPr>
          <p:cNvGrpSpPr/>
          <p:nvPr userDrawn="1"/>
        </p:nvGrpSpPr>
        <p:grpSpPr>
          <a:xfrm>
            <a:off x="-292651" y="-294640"/>
            <a:ext cx="24974505" cy="14305280"/>
            <a:chOff x="-109730" y="-110490"/>
            <a:chExt cx="9364220" cy="5364480"/>
          </a:xfrm>
        </p:grpSpPr>
        <p:grpSp>
          <p:nvGrpSpPr>
            <p:cNvPr id="7" name="Group 6">
              <a:extLst>
                <a:ext uri="{FF2B5EF4-FFF2-40B4-BE49-F238E27FC236}">
                  <a16:creationId xmlns:a16="http://schemas.microsoft.com/office/drawing/2014/main" id="{5F62791A-60D1-E848-B62F-9E9F98AFB301}"/>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591118C9-F93B-664B-A796-E2B3699389B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E819332-23DA-1E46-9307-B88379DB4579}"/>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46AB094-D25E-EC4F-B1EC-E2DA3597FBF3}"/>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F33173B-7F74-0349-B0E2-CE9B4EDE6E1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6F9260A-FD01-254E-B97E-FC2F0BD0816B}"/>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2D1D523-BA79-6B49-9488-D711D6E61A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AEB5519-D880-474D-A19E-C63A538E9CE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E8E19D3-67D3-294B-AA71-6B62B319310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AECBFF0-C36D-8544-8751-92D05DE56F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3A8033E-5A9C-834B-9F3C-14C72384D52B}"/>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65D6828-4E75-614D-9410-0A7D5495078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73AE9722-C4DE-0845-A44C-C0861DEEC169}"/>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E36D9754-576B-B345-B3B1-352E5E3D864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8F79474-94C8-9F47-AA0A-772539428D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1EC7AF-F4E7-5644-80FB-F11B7EE1AA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A976D5A-9EAA-4144-864E-4A9D18743B28}"/>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BEDD0F9-BE4F-0C4D-A7B5-211E9DCE6173}"/>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785E707-A35C-C74E-BC3A-06E1483BC9D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94F612B-5558-3443-93E2-02918C9BF56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274EB43-4E3E-864F-8ACA-C3F5A4DAB7E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17EA6DB-0D30-5E43-9379-8A2FB244C69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FC11287-A107-2348-8EB3-A18406FE745B}"/>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D5F2450-6C5B-3A46-B5C6-74247B0C7B58}"/>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9AA1FF3A-6882-7148-860C-A88963D8C5B4}"/>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23859614-6894-1845-965F-85DA9C407F4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5CBD1A-B5CC-9E47-ACC5-876B5E845733}"/>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B21B6B1-E235-DC4E-B441-D93D3729441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DEBBF1C-C1D3-C443-91E1-4BF1AE24AC4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89CCF89-8373-6B44-8B97-046750EDF1A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96C9EB4-C0C0-1347-A407-A77931EB531F}"/>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1A28606-3ECD-FB4E-BCAD-6CC3327133E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D1A6F3-3EA8-C04C-9306-82F35E1A5964}"/>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C70A1BA-EFFD-E544-8FE7-58E7ABB3253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42EF415-A858-C447-812A-A9E6A709A97A}"/>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F7B2F11E-963B-EA47-B77E-AEF024CE855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D1BF5A-3BA0-0149-8BF3-F2D60ED61D5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FDF11BA-6558-9F4A-9FAE-B476031D069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7C6CE7-B3F1-0944-9E9E-A87EC38D9F2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511344A-A277-1048-AD5F-BA594CA09D1B}"/>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B5ED516-C372-E849-BCAE-AE09842C728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091B547-5BAD-2D45-B599-0D563C97BBE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098BE5A-3568-7242-9CFF-5DDC73E149D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B011B91-6F91-2743-8445-39A1E330DB4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3" name="Text Placeholder 6">
            <a:extLst>
              <a:ext uri="{FF2B5EF4-FFF2-40B4-BE49-F238E27FC236}">
                <a16:creationId xmlns:a16="http://schemas.microsoft.com/office/drawing/2014/main" id="{701507C8-BCD8-E742-B387-82EB42C27678}"/>
              </a:ext>
            </a:extLst>
          </p:cNvPr>
          <p:cNvSpPr>
            <a:spLocks noGrp="1"/>
          </p:cNvSpPr>
          <p:nvPr>
            <p:ph type="body" sz="quarter" idx="11" hasCustomPrompt="1"/>
          </p:nvPr>
        </p:nvSpPr>
        <p:spPr>
          <a:xfrm>
            <a:off x="595944" y="1525997"/>
            <a:ext cx="23181554" cy="904058"/>
          </a:xfrm>
          <a:prstGeom prst="rect">
            <a:avLst/>
          </a:prstGeom>
          <a:ln w="12700">
            <a:miter lim="400000"/>
          </a:ln>
        </p:spPr>
        <p:txBody>
          <a:bodyPr lIns="0" tIns="0" rIns="0" bIns="0">
            <a:normAutofit/>
          </a:bodyPr>
          <a:lstStyle>
            <a:lvl1pPr>
              <a:buFontTx/>
              <a:buNone/>
              <a:defRPr lang="en-US" sz="4262" b="0" i="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marL="0" marR="0" lvl="0" indent="0" defTabSz="1096024" fontAlgn="base">
              <a:spcBef>
                <a:spcPts val="1200"/>
              </a:spcBef>
              <a:spcAft>
                <a:spcPct val="0"/>
              </a:spcAft>
              <a:buClrTx/>
              <a:buSzTx/>
              <a:buFontTx/>
              <a:buNone/>
              <a:tabLst/>
            </a:pPr>
            <a:r>
              <a:rPr lang="en-US"/>
              <a:t>Edit Master intro text style</a:t>
            </a:r>
          </a:p>
        </p:txBody>
      </p:sp>
      <p:sp>
        <p:nvSpPr>
          <p:cNvPr id="55" name="Footer Placeholder">
            <a:extLst>
              <a:ext uri="{FF2B5EF4-FFF2-40B4-BE49-F238E27FC236}">
                <a16:creationId xmlns:a16="http://schemas.microsoft.com/office/drawing/2014/main" id="{AE6F0285-FF38-8B04-BB00-38BABBBE5685}"/>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8" name="Slide Number Placeholder">
            <a:extLst>
              <a:ext uri="{FF2B5EF4-FFF2-40B4-BE49-F238E27FC236}">
                <a16:creationId xmlns:a16="http://schemas.microsoft.com/office/drawing/2014/main" id="{3005B995-7D3D-B39F-2E47-BD7C962EE9E8}"/>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5835269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EC1878-07AE-2244-A3FB-87367CA675C2}"/>
              </a:ext>
            </a:extLst>
          </p:cNvPr>
          <p:cNvGrpSpPr/>
          <p:nvPr userDrawn="1"/>
        </p:nvGrpSpPr>
        <p:grpSpPr>
          <a:xfrm>
            <a:off x="-292651" y="-294640"/>
            <a:ext cx="24974505" cy="14305280"/>
            <a:chOff x="-109730" y="-110490"/>
            <a:chExt cx="9364220" cy="5364480"/>
          </a:xfrm>
        </p:grpSpPr>
        <p:grpSp>
          <p:nvGrpSpPr>
            <p:cNvPr id="5" name="Group 4">
              <a:extLst>
                <a:ext uri="{FF2B5EF4-FFF2-40B4-BE49-F238E27FC236}">
                  <a16:creationId xmlns:a16="http://schemas.microsoft.com/office/drawing/2014/main" id="{5E7D7048-D4A2-EB42-891B-48BBFC8D8F39}"/>
                </a:ext>
              </a:extLst>
            </p:cNvPr>
            <p:cNvGrpSpPr/>
            <p:nvPr userDrawn="1"/>
          </p:nvGrpSpPr>
          <p:grpSpPr>
            <a:xfrm>
              <a:off x="228600" y="-110490"/>
              <a:ext cx="8686732" cy="91440"/>
              <a:chOff x="228600" y="-152400"/>
              <a:chExt cx="8686732" cy="152400"/>
            </a:xfrm>
          </p:grpSpPr>
          <p:cxnSp>
            <p:nvCxnSpPr>
              <p:cNvPr id="40" name="Straight Connector 39">
                <a:extLst>
                  <a:ext uri="{FF2B5EF4-FFF2-40B4-BE49-F238E27FC236}">
                    <a16:creationId xmlns:a16="http://schemas.microsoft.com/office/drawing/2014/main" id="{1F3DAA57-7E6D-7D45-963C-7E79626BD9B6}"/>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AE4301C-00D7-DF48-AEE3-553075D92E5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9F71EEF-60A4-D848-A1B6-6ED922DFEC32}"/>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5081E5D-DBBE-C746-85BE-6F6C149821C2}"/>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6C14AD1-A00A-234A-8911-7267685B7576}"/>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6050333-9A05-0A4D-8225-41EE06ADA4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1648452-A464-2548-852B-E54BD2CF133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334749C-A048-2841-B5E2-74DC8DA2FBB2}"/>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EE38773-C94E-264A-8BDE-B3FBEC40164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5BDF493-1CF6-434B-8526-EF7F6435B6F6}"/>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6295715-DA36-3E46-BA58-DC4085F19593}"/>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972E34E0-0533-0F41-AD94-BAEEE22C2767}"/>
                </a:ext>
              </a:extLst>
            </p:cNvPr>
            <p:cNvGrpSpPr/>
            <p:nvPr userDrawn="1"/>
          </p:nvGrpSpPr>
          <p:grpSpPr>
            <a:xfrm>
              <a:off x="228600" y="5162550"/>
              <a:ext cx="8686732" cy="91440"/>
              <a:chOff x="228600" y="5143500"/>
              <a:chExt cx="8686732" cy="152400"/>
            </a:xfrm>
          </p:grpSpPr>
          <p:cxnSp>
            <p:nvCxnSpPr>
              <p:cNvPr id="29" name="Straight Connector 28">
                <a:extLst>
                  <a:ext uri="{FF2B5EF4-FFF2-40B4-BE49-F238E27FC236}">
                    <a16:creationId xmlns:a16="http://schemas.microsoft.com/office/drawing/2014/main" id="{21697EC3-CE55-514B-94DF-FB509096DF2F}"/>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D871276-6FF3-374B-835C-E50D7BC07F66}"/>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3101134-46FB-7B4A-9697-3C6C0E5A4E07}"/>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12D66AD-52FF-D448-9FAE-BFE7E6D210C7}"/>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6A2CD4-8003-A249-ADB0-985A4FF3703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5946E9E-3A77-144C-B353-57694B9AC839}"/>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22978C-10FD-EA4B-B5BC-FD9FA7F38609}"/>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F674AD5-DD3C-2347-8CCD-E2C5084EE3CB}"/>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8075802-D38E-564E-8B04-F3CF39C8B0B4}"/>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EE89D38-45F4-A945-BD8F-2F2E013BCFE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EB1372-A11B-6F46-89EB-D1FF6F5C6349}"/>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339D27BF-237C-4345-85C1-A2ED32E70466}"/>
                </a:ext>
              </a:extLst>
            </p:cNvPr>
            <p:cNvGrpSpPr/>
            <p:nvPr userDrawn="1"/>
          </p:nvGrpSpPr>
          <p:grpSpPr>
            <a:xfrm>
              <a:off x="-109730" y="237744"/>
              <a:ext cx="91440" cy="4664456"/>
              <a:chOff x="-109730" y="237744"/>
              <a:chExt cx="91440" cy="4664456"/>
            </a:xfrm>
          </p:grpSpPr>
          <p:cxnSp>
            <p:nvCxnSpPr>
              <p:cNvPr id="20" name="Straight Connector 19">
                <a:extLst>
                  <a:ext uri="{FF2B5EF4-FFF2-40B4-BE49-F238E27FC236}">
                    <a16:creationId xmlns:a16="http://schemas.microsoft.com/office/drawing/2014/main" id="{587B9A46-D01E-134C-8A3F-579E4505B630}"/>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2BE5D92-522C-0340-9605-B1445298215C}"/>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2C80F7B-482A-354D-98FB-9C59206F6AE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0383C80-9DCB-4D47-8BF7-54AB8F52E444}"/>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36F43EC-556B-E446-AE23-7E67A381936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A78EC7D-326D-9649-94B2-21388F1F48E7}"/>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392CD68-4B47-CE4F-B2EB-359E32A3F6AB}"/>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F7E6FE2-36FF-D14F-85EC-74826D7ADC36}"/>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FB241DC-9535-6944-A400-54DB6C416079}"/>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FCBB1C46-70FC-AD46-A0CB-21234C6A9BD1}"/>
                </a:ext>
              </a:extLst>
            </p:cNvPr>
            <p:cNvGrpSpPr/>
            <p:nvPr userDrawn="1"/>
          </p:nvGrpSpPr>
          <p:grpSpPr>
            <a:xfrm>
              <a:off x="9163050" y="237744"/>
              <a:ext cx="91440" cy="4663440"/>
              <a:chOff x="-109730" y="231394"/>
              <a:chExt cx="91440" cy="4663440"/>
            </a:xfrm>
          </p:grpSpPr>
          <p:cxnSp>
            <p:nvCxnSpPr>
              <p:cNvPr id="11" name="Straight Connector 10">
                <a:extLst>
                  <a:ext uri="{FF2B5EF4-FFF2-40B4-BE49-F238E27FC236}">
                    <a16:creationId xmlns:a16="http://schemas.microsoft.com/office/drawing/2014/main" id="{582DD99E-DF85-1044-8045-19813AD6DBAE}"/>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B9E7E8B-349B-2F44-86D2-39A658CE2518}"/>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4F38FBC-7BD8-CC4D-8CD7-CC953767318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A916B09-315A-9D45-911B-CA91180EE98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BB3E15A-1C7D-0E45-A937-429D14E8D437}"/>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52C2387-C7A2-9345-A02E-A98F29060567}"/>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64880C0-F483-D342-B00A-409DF14C5CCB}"/>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E1AB39F-D54C-434D-8F56-E4995F7B12E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BA1671-30C2-2E4A-821A-9159B68E377E}"/>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4" name="Title 3">
            <a:extLst>
              <a:ext uri="{FF2B5EF4-FFF2-40B4-BE49-F238E27FC236}">
                <a16:creationId xmlns:a16="http://schemas.microsoft.com/office/drawing/2014/main" id="{78A8A59E-6095-794E-80FC-C398AFFCA381}"/>
              </a:ext>
            </a:extLst>
          </p:cNvPr>
          <p:cNvSpPr>
            <a:spLocks noGrp="1"/>
          </p:cNvSpPr>
          <p:nvPr>
            <p:ph type="title"/>
          </p:nvPr>
        </p:nvSpPr>
        <p:spPr>
          <a:xfrm>
            <a:off x="609707" y="572800"/>
            <a:ext cx="23167790" cy="798800"/>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51" name="Footer Placeholder">
            <a:extLst>
              <a:ext uri="{FF2B5EF4-FFF2-40B4-BE49-F238E27FC236}">
                <a16:creationId xmlns:a16="http://schemas.microsoft.com/office/drawing/2014/main" id="{AD4811C2-747D-3521-0B59-7A0A3256A78F}"/>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2" name="Slide Number Placeholder">
            <a:extLst>
              <a:ext uri="{FF2B5EF4-FFF2-40B4-BE49-F238E27FC236}">
                <a16:creationId xmlns:a16="http://schemas.microsoft.com/office/drawing/2014/main" id="{9F97B291-2DDB-6E64-554E-70D33A8CA0A1}"/>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4821361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39153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90698796"/>
      </p:ext>
    </p:extLst>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57535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idebar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172E0D-F34E-3442-5278-A9DA7690F3DD}"/>
              </a:ext>
            </a:extLst>
          </p:cNvPr>
          <p:cNvSpPr/>
          <p:nvPr userDrawn="1"/>
        </p:nvSpPr>
        <p:spPr bwMode="auto">
          <a:xfrm>
            <a:off x="17684741" y="0"/>
            <a:ext cx="6702435" cy="13716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582" tIns="243582" rIns="243582" bIns="243582" numCol="1" rtlCol="0" anchor="t" anchorCtr="0" compatLnSpc="1">
            <a:prstTxWarp prst="textNoShape">
              <a:avLst/>
            </a:prstTxWarp>
          </a:bodyPr>
          <a:lstStyle/>
          <a:p>
            <a:pPr marL="0" marR="0" indent="0" algn="l" defTabSz="2435606" rtl="0" eaLnBrk="1" fontAlgn="base" latinLnBrk="0" hangingPunct="1">
              <a:lnSpc>
                <a:spcPct val="100000"/>
              </a:lnSpc>
              <a:spcBef>
                <a:spcPct val="0"/>
              </a:spcBef>
              <a:spcAft>
                <a:spcPct val="0"/>
              </a:spcAft>
              <a:buClrTx/>
              <a:buSzTx/>
              <a:buFont typeface="System Font Regular"/>
              <a:buNone/>
              <a:tabLst/>
            </a:pPr>
            <a:endParaRPr kumimoji="0" lang="en-CH" sz="3728" b="0" i="0" u="none" strike="noStrike" cap="none" normalizeH="0" baseline="0">
              <a:ln>
                <a:noFill/>
              </a:ln>
              <a:solidFill>
                <a:schemeClr val="bg1"/>
              </a:solidFill>
              <a:effectLst/>
              <a:latin typeface="+mn-lt"/>
            </a:endParaRPr>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8290380" y="572801"/>
            <a:ext cx="5484392" cy="11411942"/>
          </a:xfrm>
          <a:prstGeom prst="rect">
            <a:avLst/>
          </a:prstGeom>
          <a:noFill/>
          <a:ln>
            <a:noFill/>
          </a:ln>
        </p:spPr>
        <p:txBody>
          <a:bodyPr lIns="0" tIns="0" rIns="0" bIns="0"/>
          <a:lstStyle>
            <a:lvl1pPr>
              <a:defRPr sz="3198" b="0" i="0">
                <a:solidFill>
                  <a:schemeClr val="tx1"/>
                </a:solidFill>
              </a:defRPr>
            </a:lvl1pPr>
            <a:lvl2pPr>
              <a:defRPr sz="3198" b="0" i="0">
                <a:solidFill>
                  <a:schemeClr val="tx1"/>
                </a:solidFill>
              </a:defRPr>
            </a:lvl2pPr>
            <a:lvl3pPr>
              <a:defRPr sz="3198" b="0" i="0">
                <a:solidFill>
                  <a:schemeClr val="tx1"/>
                </a:solidFill>
              </a:defRPr>
            </a:lvl3pPr>
            <a:lvl4pPr>
              <a:defRPr sz="3198" b="0" i="0">
                <a:solidFill>
                  <a:schemeClr val="tx1"/>
                </a:solidFill>
              </a:defRPr>
            </a:lvl4pPr>
            <a:lvl5pPr>
              <a:defRPr sz="319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7" y="2590327"/>
            <a:ext cx="16462625" cy="9394410"/>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9" y="572801"/>
            <a:ext cx="16462625"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2" name="Footer Placeholder">
            <a:extLst>
              <a:ext uri="{FF2B5EF4-FFF2-40B4-BE49-F238E27FC236}">
                <a16:creationId xmlns:a16="http://schemas.microsoft.com/office/drawing/2014/main" id="{DDE683F4-4718-9899-1451-F3E4F728A43E}"/>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3" name="Slide Number Placeholder">
            <a:extLst>
              <a:ext uri="{FF2B5EF4-FFF2-40B4-BE49-F238E27FC236}">
                <a16:creationId xmlns:a16="http://schemas.microsoft.com/office/drawing/2014/main" id="{33DF3BBB-AA9A-9BDF-9503-C4995D495740}"/>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4" name="Group 13">
            <a:extLst>
              <a:ext uri="{FF2B5EF4-FFF2-40B4-BE49-F238E27FC236}">
                <a16:creationId xmlns:a16="http://schemas.microsoft.com/office/drawing/2014/main" id="{B18509AD-5731-F039-7541-06E7B2B706B8}"/>
              </a:ext>
            </a:extLst>
          </p:cNvPr>
          <p:cNvGrpSpPr/>
          <p:nvPr userDrawn="1"/>
        </p:nvGrpSpPr>
        <p:grpSpPr>
          <a:xfrm>
            <a:off x="-293665" y="-294640"/>
            <a:ext cx="24974505" cy="14305280"/>
            <a:chOff x="-109730" y="-110490"/>
            <a:chExt cx="9364220" cy="5364480"/>
          </a:xfrm>
        </p:grpSpPr>
        <p:grpSp>
          <p:nvGrpSpPr>
            <p:cNvPr id="15" name="Group 14">
              <a:extLst>
                <a:ext uri="{FF2B5EF4-FFF2-40B4-BE49-F238E27FC236}">
                  <a16:creationId xmlns:a16="http://schemas.microsoft.com/office/drawing/2014/main" id="{AA40E1F8-487F-741A-4E94-E136D03E5954}"/>
                </a:ext>
              </a:extLst>
            </p:cNvPr>
            <p:cNvGrpSpPr/>
            <p:nvPr userDrawn="1"/>
          </p:nvGrpSpPr>
          <p:grpSpPr>
            <a:xfrm>
              <a:off x="228600" y="-110490"/>
              <a:ext cx="8686732" cy="91440"/>
              <a:chOff x="228600" y="-152400"/>
              <a:chExt cx="8686732" cy="152400"/>
            </a:xfrm>
          </p:grpSpPr>
          <p:cxnSp>
            <p:nvCxnSpPr>
              <p:cNvPr id="49" name="Straight Connector 48">
                <a:extLst>
                  <a:ext uri="{FF2B5EF4-FFF2-40B4-BE49-F238E27FC236}">
                    <a16:creationId xmlns:a16="http://schemas.microsoft.com/office/drawing/2014/main" id="{F3F7264C-4412-FC9C-68A4-961A685131C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B991CFA4-B0D2-E57D-AAF2-5EABD6C51F60}"/>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E8229DE-EC81-4B6E-2AF5-DF01590DE129}"/>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85DA56E-9722-88EC-DB77-74DD966E599F}"/>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9016CA6-FC72-98F4-CF50-B6C99BEBE894}"/>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AD3E10EF-1CA1-3706-1341-0D8C667BB61E}"/>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6274DC60-EB41-CD29-45D0-C25AD75B048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28820BC-08BE-7C49-1BB6-47B4D7ED5AE9}"/>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E1C9703-0A4B-3971-8629-03D4C4D7F37A}"/>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31145C2F-6E1E-25AE-C90F-F39AA528FF22}"/>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DCF04F7-553F-4969-1ACB-8B4EE8D8C0E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ECE5E05D-766A-49FF-3AB1-7F9BB840E765}"/>
                </a:ext>
              </a:extLst>
            </p:cNvPr>
            <p:cNvGrpSpPr/>
            <p:nvPr userDrawn="1"/>
          </p:nvGrpSpPr>
          <p:grpSpPr>
            <a:xfrm>
              <a:off x="228600" y="5162550"/>
              <a:ext cx="8686732" cy="91440"/>
              <a:chOff x="228600" y="5143500"/>
              <a:chExt cx="8686732" cy="152400"/>
            </a:xfrm>
          </p:grpSpPr>
          <p:cxnSp>
            <p:nvCxnSpPr>
              <p:cNvPr id="38" name="Straight Connector 37">
                <a:extLst>
                  <a:ext uri="{FF2B5EF4-FFF2-40B4-BE49-F238E27FC236}">
                    <a16:creationId xmlns:a16="http://schemas.microsoft.com/office/drawing/2014/main" id="{CEED714B-FB4D-C683-94D1-C6BF3F122494}"/>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CDEF043-1736-D7F1-24BD-E1FFC8216402}"/>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26E5510-1414-7A2D-7121-5FBDAEF3CC90}"/>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B773BC1-EB70-C38D-FD24-38D09BDBC2AA}"/>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4FF0072-29CE-7852-AFEE-B0DDF1EEAE87}"/>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D4D7AAA-1685-73D2-2167-B9A791DC5D14}"/>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0381F1F-2F99-3F6C-7C41-08ECDA8D7A8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6EBE5AD-4D61-B6EF-2D28-02B3B2999906}"/>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37339CA-C5FD-7B6D-1BEC-390622C83AEA}"/>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7B18DFC-C0A0-EE4F-62E9-1410DBAABBB5}"/>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15C03BF9-B46F-BDFA-A054-6BC728D92D64}"/>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27C95467-A219-E138-0A22-10AA43A23448}"/>
                </a:ext>
              </a:extLst>
            </p:cNvPr>
            <p:cNvGrpSpPr/>
            <p:nvPr userDrawn="1"/>
          </p:nvGrpSpPr>
          <p:grpSpPr>
            <a:xfrm>
              <a:off x="-109730" y="237744"/>
              <a:ext cx="91440" cy="4664456"/>
              <a:chOff x="-109730" y="237744"/>
              <a:chExt cx="91440" cy="4664456"/>
            </a:xfrm>
          </p:grpSpPr>
          <p:cxnSp>
            <p:nvCxnSpPr>
              <p:cNvPr id="29" name="Straight Connector 28">
                <a:extLst>
                  <a:ext uri="{FF2B5EF4-FFF2-40B4-BE49-F238E27FC236}">
                    <a16:creationId xmlns:a16="http://schemas.microsoft.com/office/drawing/2014/main" id="{9EECE57A-C6D5-30C7-A83B-50F4664959DD}"/>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974AF1E-0892-287A-2285-6ED2E943BDFA}"/>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0D8190C-7318-6945-3619-B203F066666F}"/>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2D1183F-9D2D-5BD6-8222-144E5F5B70E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821B69A-B40B-2BE3-5938-D0191F8BFB05}"/>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5791F2E-5FAA-8F59-DF79-7E258E1325C2}"/>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DF52DF90-7C49-380C-5BE1-7DB3DB36F87F}"/>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9A1B8EFC-448B-A2D0-28EC-7C16678FE3D5}"/>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DD32D89-659D-DF87-930E-768C25DB663E}"/>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54B4CA71-1AFF-C880-4F9D-E9ED8B0C5C02}"/>
                </a:ext>
              </a:extLst>
            </p:cNvPr>
            <p:cNvGrpSpPr/>
            <p:nvPr userDrawn="1"/>
          </p:nvGrpSpPr>
          <p:grpSpPr>
            <a:xfrm>
              <a:off x="9163050" y="237744"/>
              <a:ext cx="91440" cy="4663440"/>
              <a:chOff x="-109730" y="231394"/>
              <a:chExt cx="91440" cy="4663440"/>
            </a:xfrm>
          </p:grpSpPr>
          <p:cxnSp>
            <p:nvCxnSpPr>
              <p:cNvPr id="20" name="Straight Connector 19">
                <a:extLst>
                  <a:ext uri="{FF2B5EF4-FFF2-40B4-BE49-F238E27FC236}">
                    <a16:creationId xmlns:a16="http://schemas.microsoft.com/office/drawing/2014/main" id="{9FAAE418-55F9-CFBC-A1F2-C1248095DD2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EBE0C8A-79CC-F271-2689-6B966452AF9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D66555D-1496-8947-7808-64029DABA73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8302292-C4B4-EBFE-CB50-35BA610BB6AE}"/>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34EB52C-FBA9-37E1-5E7A-A92919B0C032}"/>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1EA2C8B-9BD8-C586-2EA2-1B5AEFDFE49A}"/>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689732C-B8EA-672D-5D6B-54F85488A168}"/>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C7F5DF7-5008-82EA-2D17-0046081B19BB}"/>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6D5AF66-19FA-CB1E-4DC6-83A05BCD5D6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0932101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9735D52-7873-1460-57EC-F3EDC4B6CC1B}"/>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198" b="0" i="0">
              <a:solidFill>
                <a:schemeClr val="tx1"/>
              </a:solidFill>
              <a:latin typeface="IBM Plex Sans Light" panose="020B0503050203000203" pitchFamily="34" charset="0"/>
              <a:cs typeface="IBM Plex Sans Light"/>
            </a:endParaRPr>
          </a:p>
        </p:txBody>
      </p:sp>
      <p:sp>
        <p:nvSpPr>
          <p:cNvPr id="3" name="Content Placeholder 2"/>
          <p:cNvSpPr>
            <a:spLocks noGrp="1"/>
          </p:cNvSpPr>
          <p:nvPr>
            <p:ph sz="half" idx="1"/>
          </p:nvPr>
        </p:nvSpPr>
        <p:spPr>
          <a:xfrm>
            <a:off x="609710" y="2590326"/>
            <a:ext cx="10974027" cy="9394392"/>
          </a:xfrm>
          <a:prstGeom prst="rect">
            <a:avLst/>
          </a:prstGeom>
        </p:spPr>
        <p:txBody>
          <a:bodyPr/>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2799822" y="2590327"/>
            <a:ext cx="10977499" cy="9394414"/>
          </a:xfrm>
          <a:prstGeom prst="rect">
            <a:avLst/>
          </a:prstGeom>
        </p:spPr>
        <p:txBody>
          <a:bodyPr/>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itle 3">
            <a:extLst>
              <a:ext uri="{FF2B5EF4-FFF2-40B4-BE49-F238E27FC236}">
                <a16:creationId xmlns:a16="http://schemas.microsoft.com/office/drawing/2014/main" id="{56DF2C1C-D1E4-5B4D-BF6A-A3E3178B9A41}"/>
              </a:ext>
            </a:extLst>
          </p:cNvPr>
          <p:cNvSpPr>
            <a:spLocks noGrp="1"/>
          </p:cNvSpPr>
          <p:nvPr>
            <p:ph type="title"/>
          </p:nvPr>
        </p:nvSpPr>
        <p:spPr>
          <a:xfrm>
            <a:off x="609709" y="572801"/>
            <a:ext cx="10974029"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0" name="Footer Placeholder">
            <a:extLst>
              <a:ext uri="{FF2B5EF4-FFF2-40B4-BE49-F238E27FC236}">
                <a16:creationId xmlns:a16="http://schemas.microsoft.com/office/drawing/2014/main" id="{F2D5AE0E-78CC-AF98-1BBA-777AF2DD6F23}"/>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1" name="Slide Number Placeholder">
            <a:extLst>
              <a:ext uri="{FF2B5EF4-FFF2-40B4-BE49-F238E27FC236}">
                <a16:creationId xmlns:a16="http://schemas.microsoft.com/office/drawing/2014/main" id="{3BDE7B66-0D57-C42D-9254-85641D39C615}"/>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2" name="Group 11">
            <a:extLst>
              <a:ext uri="{FF2B5EF4-FFF2-40B4-BE49-F238E27FC236}">
                <a16:creationId xmlns:a16="http://schemas.microsoft.com/office/drawing/2014/main" id="{FB185090-1D41-46F1-687F-476D63472CFC}"/>
              </a:ext>
            </a:extLst>
          </p:cNvPr>
          <p:cNvGrpSpPr/>
          <p:nvPr userDrawn="1"/>
        </p:nvGrpSpPr>
        <p:grpSpPr>
          <a:xfrm>
            <a:off x="-293665" y="-294640"/>
            <a:ext cx="24974505" cy="14305280"/>
            <a:chOff x="-109730" y="-110490"/>
            <a:chExt cx="9364220" cy="5364480"/>
          </a:xfrm>
        </p:grpSpPr>
        <p:grpSp>
          <p:nvGrpSpPr>
            <p:cNvPr id="13" name="Group 12">
              <a:extLst>
                <a:ext uri="{FF2B5EF4-FFF2-40B4-BE49-F238E27FC236}">
                  <a16:creationId xmlns:a16="http://schemas.microsoft.com/office/drawing/2014/main" id="{4D80E920-BD8B-5DEE-E1CC-2B2D699B66FA}"/>
                </a:ext>
              </a:extLst>
            </p:cNvPr>
            <p:cNvGrpSpPr/>
            <p:nvPr userDrawn="1"/>
          </p:nvGrpSpPr>
          <p:grpSpPr>
            <a:xfrm>
              <a:off x="228600" y="-110490"/>
              <a:ext cx="8686732" cy="91440"/>
              <a:chOff x="228600" y="-152400"/>
              <a:chExt cx="8686732" cy="152400"/>
            </a:xfrm>
          </p:grpSpPr>
          <p:cxnSp>
            <p:nvCxnSpPr>
              <p:cNvPr id="47" name="Straight Connector 46">
                <a:extLst>
                  <a:ext uri="{FF2B5EF4-FFF2-40B4-BE49-F238E27FC236}">
                    <a16:creationId xmlns:a16="http://schemas.microsoft.com/office/drawing/2014/main" id="{C32F2C72-E0AB-AC56-9800-398FC42583A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707D77A-5031-CE22-605A-0DABA2C799AB}"/>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3C30F43-EEA4-8700-1792-625C7C9C36D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60DF054-2032-2C28-46B2-F6A8F86C078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BC1F412-DD15-4EE7-DC8F-A884EDBD0FA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49EF041-5003-DC26-1192-FE87D7D14DB9}"/>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DEE311F-8ABF-20DC-3DE7-F5ECFC9E3A3D}"/>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8E01252-66A6-5098-A407-65BDF3EDBD0C}"/>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A2548591-728C-4736-2B79-5C23139ECD26}"/>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0A10197A-A3BA-D777-8510-6B538D9B111F}"/>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E653CED4-D6D7-49D6-DE01-93AC7246C8A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84E24BF4-8885-46A2-43EB-181180C14BCA}"/>
                </a:ext>
              </a:extLst>
            </p:cNvPr>
            <p:cNvGrpSpPr/>
            <p:nvPr userDrawn="1"/>
          </p:nvGrpSpPr>
          <p:grpSpPr>
            <a:xfrm>
              <a:off x="228600" y="5162550"/>
              <a:ext cx="8686732" cy="91440"/>
              <a:chOff x="228600" y="5143500"/>
              <a:chExt cx="8686732" cy="152400"/>
            </a:xfrm>
          </p:grpSpPr>
          <p:cxnSp>
            <p:nvCxnSpPr>
              <p:cNvPr id="36" name="Straight Connector 35">
                <a:extLst>
                  <a:ext uri="{FF2B5EF4-FFF2-40B4-BE49-F238E27FC236}">
                    <a16:creationId xmlns:a16="http://schemas.microsoft.com/office/drawing/2014/main" id="{63CC732F-C1C3-FC1A-394F-BAC44F90AFA7}"/>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C8741AE-1208-9A3F-4B5F-01BFF9428F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D4DA89C5-4D30-BC69-4954-4B2433F5BF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FEB331F-E7CD-65E8-5154-FBE9AAD6DB95}"/>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9195D44-A3E2-229F-E843-851F95952C0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692272-2C43-053F-F1D0-EF7D55A6A67D}"/>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563647A-209C-DB89-A0C7-86DD0258A21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FC87172-2797-CD2C-2271-D196F2E16B9B}"/>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E2282D6-1D5C-922D-3EA6-9E328F1C5CBC}"/>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2A6EE98-74BD-8EFC-C468-D1DCDA1DFA0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0549BC9-61E1-27D2-2CD4-7AFD98D267FC}"/>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F56EF963-B07D-4FC8-9887-3947F47339C5}"/>
                </a:ext>
              </a:extLst>
            </p:cNvPr>
            <p:cNvGrpSpPr/>
            <p:nvPr userDrawn="1"/>
          </p:nvGrpSpPr>
          <p:grpSpPr>
            <a:xfrm>
              <a:off x="-109730" y="237744"/>
              <a:ext cx="91440" cy="4664456"/>
              <a:chOff x="-109730" y="237744"/>
              <a:chExt cx="91440" cy="4664456"/>
            </a:xfrm>
          </p:grpSpPr>
          <p:cxnSp>
            <p:nvCxnSpPr>
              <p:cNvPr id="27" name="Straight Connector 26">
                <a:extLst>
                  <a:ext uri="{FF2B5EF4-FFF2-40B4-BE49-F238E27FC236}">
                    <a16:creationId xmlns:a16="http://schemas.microsoft.com/office/drawing/2014/main" id="{F332ABF0-C14C-7B9D-F7FC-C51D647BDF2B}"/>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610A394-F8B4-BA6A-F10D-8D5A8E8D37D4}"/>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F7056AA-6D18-C0C8-B915-F05B588722E0}"/>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CA055DE-C7FD-3004-0B4A-6674325120F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1C9E552-167F-9B7E-6175-97ED8047566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E2ED672-AF3A-594A-0BD6-031D41E690F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1E3F1A3-4FAE-5255-4AF0-849E29D48F7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5653175-9FA5-25FF-65D0-84420CADD90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425AA41-8485-EBD9-4E48-683375ABE47F}"/>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A5B175B6-2808-0D84-D5D3-F6C5DFE87C8C}"/>
                </a:ext>
              </a:extLst>
            </p:cNvPr>
            <p:cNvGrpSpPr/>
            <p:nvPr userDrawn="1"/>
          </p:nvGrpSpPr>
          <p:grpSpPr>
            <a:xfrm>
              <a:off x="9163050" y="237744"/>
              <a:ext cx="91440" cy="4663440"/>
              <a:chOff x="-109730" y="231394"/>
              <a:chExt cx="91440" cy="4663440"/>
            </a:xfrm>
          </p:grpSpPr>
          <p:cxnSp>
            <p:nvCxnSpPr>
              <p:cNvPr id="17" name="Straight Connector 16">
                <a:extLst>
                  <a:ext uri="{FF2B5EF4-FFF2-40B4-BE49-F238E27FC236}">
                    <a16:creationId xmlns:a16="http://schemas.microsoft.com/office/drawing/2014/main" id="{DC4F9460-B644-A609-A799-F67D25B5D698}"/>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E476867-8915-83C7-3248-E5A404BA3BA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A63AE1-314A-8E3E-644F-D132DE39C6CD}"/>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83D786-F25F-C493-4840-3829272C6B6F}"/>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328258D-40D9-5927-19CE-33D09413ED40}"/>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C01BEFC-12C2-18AD-3FC3-8C50D0D0656D}"/>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EBD7736-AE79-CF3C-8208-7CB084EA0697}"/>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60B2D77-94F4-9B13-F9CC-9BAC7432F19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441313F-EF10-5B29-8587-27AEF4FC6F12}"/>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5055285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_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5" y="2590322"/>
            <a:ext cx="10945425" cy="9394384"/>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2590323"/>
            <a:ext cx="10945425" cy="9394406"/>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2" name="Footer Placeholder">
            <a:extLst>
              <a:ext uri="{FF2B5EF4-FFF2-40B4-BE49-F238E27FC236}">
                <a16:creationId xmlns:a16="http://schemas.microsoft.com/office/drawing/2014/main" id="{160B57CD-1BF8-AF73-C7AA-A9F0EE44E7FF}"/>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3" name="Slide Number Placeholder">
            <a:extLst>
              <a:ext uri="{FF2B5EF4-FFF2-40B4-BE49-F238E27FC236}">
                <a16:creationId xmlns:a16="http://schemas.microsoft.com/office/drawing/2014/main" id="{2D9B12F4-C437-F3E0-3D87-B8CD750ADFED}"/>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4" name="Group 13">
            <a:extLst>
              <a:ext uri="{FF2B5EF4-FFF2-40B4-BE49-F238E27FC236}">
                <a16:creationId xmlns:a16="http://schemas.microsoft.com/office/drawing/2014/main" id="{614C4912-F6CA-6B2C-8CEE-7B1F863BFE24}"/>
              </a:ext>
            </a:extLst>
          </p:cNvPr>
          <p:cNvGrpSpPr/>
          <p:nvPr userDrawn="1"/>
        </p:nvGrpSpPr>
        <p:grpSpPr>
          <a:xfrm>
            <a:off x="-293665" y="-294640"/>
            <a:ext cx="24974505" cy="14305280"/>
            <a:chOff x="-109730" y="-110490"/>
            <a:chExt cx="9364220" cy="5364480"/>
          </a:xfrm>
        </p:grpSpPr>
        <p:grpSp>
          <p:nvGrpSpPr>
            <p:cNvPr id="15" name="Group 14">
              <a:extLst>
                <a:ext uri="{FF2B5EF4-FFF2-40B4-BE49-F238E27FC236}">
                  <a16:creationId xmlns:a16="http://schemas.microsoft.com/office/drawing/2014/main" id="{24D4F8B0-CF9E-17DD-45FB-E3796AC0BC90}"/>
                </a:ext>
              </a:extLst>
            </p:cNvPr>
            <p:cNvGrpSpPr/>
            <p:nvPr userDrawn="1"/>
          </p:nvGrpSpPr>
          <p:grpSpPr>
            <a:xfrm>
              <a:off x="228600" y="-110490"/>
              <a:ext cx="8686732" cy="91440"/>
              <a:chOff x="228600" y="-152400"/>
              <a:chExt cx="8686732" cy="152400"/>
            </a:xfrm>
          </p:grpSpPr>
          <p:cxnSp>
            <p:nvCxnSpPr>
              <p:cNvPr id="49" name="Straight Connector 48">
                <a:extLst>
                  <a:ext uri="{FF2B5EF4-FFF2-40B4-BE49-F238E27FC236}">
                    <a16:creationId xmlns:a16="http://schemas.microsoft.com/office/drawing/2014/main" id="{E77BAF02-58BB-260E-C673-717CB4CA5CE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F2D9EE9-EA1E-05BD-D8FD-78CC26F147B0}"/>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DDAC0FA-6114-757E-AA86-A25463EC5879}"/>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B76A7045-50AF-3909-2284-F55C25E44E1D}"/>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E87E73F-6D0F-9F82-8AF1-40CDE7A52C3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908EC1DA-DE74-D07B-3D81-33043CD3E7C7}"/>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E8E0963B-828B-4CCE-C583-9014547BDF95}"/>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254D53FE-9B9E-2533-E593-B615C4D615DF}"/>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082C67EC-C21F-DC84-1DF9-9C830A690A52}"/>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51B2F73-2BB8-8F66-7FE2-8A850DAD1CE3}"/>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538DB96-BC2B-D200-2E16-AEF4031264C4}"/>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A3AF554C-C2C0-D554-4E63-C6ACC6323A1E}"/>
                </a:ext>
              </a:extLst>
            </p:cNvPr>
            <p:cNvGrpSpPr/>
            <p:nvPr userDrawn="1"/>
          </p:nvGrpSpPr>
          <p:grpSpPr>
            <a:xfrm>
              <a:off x="228600" y="5162550"/>
              <a:ext cx="8686732" cy="91440"/>
              <a:chOff x="228600" y="5143500"/>
              <a:chExt cx="8686732" cy="152400"/>
            </a:xfrm>
          </p:grpSpPr>
          <p:cxnSp>
            <p:nvCxnSpPr>
              <p:cNvPr id="38" name="Straight Connector 37">
                <a:extLst>
                  <a:ext uri="{FF2B5EF4-FFF2-40B4-BE49-F238E27FC236}">
                    <a16:creationId xmlns:a16="http://schemas.microsoft.com/office/drawing/2014/main" id="{9C80A286-61A1-3325-4AB6-2466E14AFE2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0184819-F2A2-6281-7F63-6E64090D2FEE}"/>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CE2B763-738B-C8E2-32C7-5D3956CBC6F9}"/>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E4CF54A-958B-756F-97B9-C82E086F7ED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FDCEDC7-0E5D-4003-FDAB-087A8BFE2A3D}"/>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651BE88-DC21-4FD7-2E18-368A6385C0E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F6DAD2E9-DE1A-B2DF-2D51-C8CBF6A8B35D}"/>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9DCDD8-0D2A-76D8-CB77-DDC22FB5B658}"/>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5944B21-BD89-E3F7-F23F-34007DF55482}"/>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AD33F71-BCA2-51DD-F744-704278D1A704}"/>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7E63A98-C58A-8C63-DDD7-4E752067AB73}"/>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557DCAC3-C20E-E06A-C3F1-F3B7EA81BD81}"/>
                </a:ext>
              </a:extLst>
            </p:cNvPr>
            <p:cNvGrpSpPr/>
            <p:nvPr userDrawn="1"/>
          </p:nvGrpSpPr>
          <p:grpSpPr>
            <a:xfrm>
              <a:off x="-109730" y="237744"/>
              <a:ext cx="91440" cy="4664456"/>
              <a:chOff x="-109730" y="237744"/>
              <a:chExt cx="91440" cy="4664456"/>
            </a:xfrm>
          </p:grpSpPr>
          <p:cxnSp>
            <p:nvCxnSpPr>
              <p:cNvPr id="29" name="Straight Connector 28">
                <a:extLst>
                  <a:ext uri="{FF2B5EF4-FFF2-40B4-BE49-F238E27FC236}">
                    <a16:creationId xmlns:a16="http://schemas.microsoft.com/office/drawing/2014/main" id="{0C80527D-F12A-4272-8ABF-4C3861FED0A5}"/>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403238A-FCF8-AA14-066C-4F2E5ED9C6DF}"/>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E6B04E7-7E0C-BF32-9165-129738F501B3}"/>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FB1746C-B275-BD97-7FD9-2B4B60534DC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24CFBDE-A92E-C914-54CD-7501F3DD44B8}"/>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C55A979-9D34-1220-CC1D-AC00D61F9D0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692A1146-19F1-FB92-AF1B-2209BDC3F3B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C8981E3-6D1E-BDF4-9E68-D963A7EB740A}"/>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69AB970-E0FA-54AE-BBD9-6E16F2EAB13A}"/>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C8CC2800-DAFF-3F8A-0761-BF306675F051}"/>
                </a:ext>
              </a:extLst>
            </p:cNvPr>
            <p:cNvGrpSpPr/>
            <p:nvPr userDrawn="1"/>
          </p:nvGrpSpPr>
          <p:grpSpPr>
            <a:xfrm>
              <a:off x="9163050" y="237744"/>
              <a:ext cx="91440" cy="4663440"/>
              <a:chOff x="-109730" y="231394"/>
              <a:chExt cx="91440" cy="4663440"/>
            </a:xfrm>
          </p:grpSpPr>
          <p:cxnSp>
            <p:nvCxnSpPr>
              <p:cNvPr id="20" name="Straight Connector 19">
                <a:extLst>
                  <a:ext uri="{FF2B5EF4-FFF2-40B4-BE49-F238E27FC236}">
                    <a16:creationId xmlns:a16="http://schemas.microsoft.com/office/drawing/2014/main" id="{EE93EB96-43EC-FCDD-5A2C-0E511D745C2B}"/>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7544A21-76AB-448D-0972-17152F9607D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53860F3-BD43-5192-BAB1-7FBBF7A8EDBF}"/>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D24B71E-A3A3-CBC7-D367-22E918404A3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DD987B9-EA2A-CB4D-9D06-88966BB08A1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7B45A3A-210B-D409-E6FB-ABF276E4FFFB}"/>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AD89DA7-97F8-4104-884B-0F5E9785640C}"/>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D1C133B-ECB5-DDEA-E571-7592C3E9E25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D62C211-FA8D-3CCD-943F-7405893A65D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1591481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5" y="3926128"/>
            <a:ext cx="10945425" cy="80586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3926128"/>
            <a:ext cx="10945425" cy="80586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8" name="Text Placeholder 8">
            <a:extLst>
              <a:ext uri="{FF2B5EF4-FFF2-40B4-BE49-F238E27FC236}">
                <a16:creationId xmlns:a16="http://schemas.microsoft.com/office/drawing/2014/main" id="{6200D6C7-B2CA-FC36-17E3-325DCD6075C0}"/>
              </a:ext>
            </a:extLst>
          </p:cNvPr>
          <p:cNvSpPr>
            <a:spLocks noGrp="1"/>
          </p:cNvSpPr>
          <p:nvPr>
            <p:ph type="body" sz="quarter" idx="15" hasCustomPrompt="1"/>
          </p:nvPr>
        </p:nvSpPr>
        <p:spPr>
          <a:xfrm>
            <a:off x="609706" y="2590323"/>
            <a:ext cx="10945403" cy="722578"/>
          </a:xfrm>
          <a:prstGeom prst="rect">
            <a:avLst/>
          </a:prstGeom>
        </p:spPr>
        <p:txBody>
          <a:bodyPr anchor="t" anchorCtr="0"/>
          <a:lstStyle>
            <a:lvl1pPr>
              <a:buNone/>
              <a:defRPr sz="3728" b="0" i="0" cap="all" baseline="0">
                <a:solidFill>
                  <a:schemeClr val="tx1"/>
                </a:solidFill>
              </a:defRPr>
            </a:lvl1pPr>
          </a:lstStyle>
          <a:p>
            <a:pPr lvl="0"/>
            <a:r>
              <a:rPr lang="en-US"/>
              <a:t>CLICK TO EDIT Column Title</a:t>
            </a:r>
          </a:p>
        </p:txBody>
      </p:sp>
      <p:sp>
        <p:nvSpPr>
          <p:cNvPr id="20" name="Text Placeholder 8">
            <a:extLst>
              <a:ext uri="{FF2B5EF4-FFF2-40B4-BE49-F238E27FC236}">
                <a16:creationId xmlns:a16="http://schemas.microsoft.com/office/drawing/2014/main" id="{DC915E95-5362-5BE0-70ED-A26B133E572C}"/>
              </a:ext>
            </a:extLst>
          </p:cNvPr>
          <p:cNvSpPr>
            <a:spLocks noGrp="1"/>
          </p:cNvSpPr>
          <p:nvPr>
            <p:ph type="body" sz="quarter" idx="16" hasCustomPrompt="1"/>
          </p:nvPr>
        </p:nvSpPr>
        <p:spPr>
          <a:xfrm>
            <a:off x="12858952" y="2590323"/>
            <a:ext cx="11281469" cy="722578"/>
          </a:xfrm>
          <a:prstGeom prst="rect">
            <a:avLst/>
          </a:prstGeom>
        </p:spPr>
        <p:txBody>
          <a:bodyPr anchor="t" anchorCtr="0"/>
          <a:lstStyle>
            <a:lvl1pPr>
              <a:buNone/>
              <a:defRPr sz="3728" b="0" i="0" cap="all" baseline="0">
                <a:solidFill>
                  <a:schemeClr val="tx1"/>
                </a:solidFill>
              </a:defRPr>
            </a:lvl1pPr>
          </a:lstStyle>
          <a:p>
            <a:pPr lvl="0"/>
            <a:r>
              <a:rPr lang="en-US"/>
              <a:t>CLICK TO EDIT Column Title</a:t>
            </a:r>
          </a:p>
        </p:txBody>
      </p:sp>
      <p:cxnSp>
        <p:nvCxnSpPr>
          <p:cNvPr id="21" name="Straight Connector 20">
            <a:extLst>
              <a:ext uri="{FF2B5EF4-FFF2-40B4-BE49-F238E27FC236}">
                <a16:creationId xmlns:a16="http://schemas.microsoft.com/office/drawing/2014/main" id="{37BFC199-C2EC-B90A-032C-000E34870AAC}"/>
              </a:ext>
            </a:extLst>
          </p:cNvPr>
          <p:cNvCxnSpPr>
            <a:cxnSpLocks/>
          </p:cNvCxnSpPr>
          <p:nvPr userDrawn="1"/>
        </p:nvCxnSpPr>
        <p:spPr bwMode="auto">
          <a:xfrm>
            <a:off x="609706" y="3533344"/>
            <a:ext cx="1094540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CFD606F-935E-3B5C-B69B-887BF8AF1C85}"/>
              </a:ext>
            </a:extLst>
          </p:cNvPr>
          <p:cNvCxnSpPr>
            <a:cxnSpLocks/>
          </p:cNvCxnSpPr>
          <p:nvPr userDrawn="1"/>
        </p:nvCxnSpPr>
        <p:spPr bwMode="auto">
          <a:xfrm>
            <a:off x="12858949" y="3533344"/>
            <a:ext cx="1091854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4FDE1A2B-F25F-D153-07ED-A239FD1F5483}"/>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9" name="Slide Number Placeholder">
            <a:extLst>
              <a:ext uri="{FF2B5EF4-FFF2-40B4-BE49-F238E27FC236}">
                <a16:creationId xmlns:a16="http://schemas.microsoft.com/office/drawing/2014/main" id="{F57E74D6-51CE-27D9-F903-DFE99C9D22B9}"/>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0" name="Group 29">
            <a:extLst>
              <a:ext uri="{FF2B5EF4-FFF2-40B4-BE49-F238E27FC236}">
                <a16:creationId xmlns:a16="http://schemas.microsoft.com/office/drawing/2014/main" id="{7FCC03A8-2163-A878-9F5C-31B97C13137D}"/>
              </a:ext>
            </a:extLst>
          </p:cNvPr>
          <p:cNvGrpSpPr/>
          <p:nvPr userDrawn="1"/>
        </p:nvGrpSpPr>
        <p:grpSpPr>
          <a:xfrm>
            <a:off x="-293665" y="-294640"/>
            <a:ext cx="24974505" cy="14305280"/>
            <a:chOff x="-109730" y="-110490"/>
            <a:chExt cx="9364220" cy="5364480"/>
          </a:xfrm>
        </p:grpSpPr>
        <p:grpSp>
          <p:nvGrpSpPr>
            <p:cNvPr id="31" name="Group 30">
              <a:extLst>
                <a:ext uri="{FF2B5EF4-FFF2-40B4-BE49-F238E27FC236}">
                  <a16:creationId xmlns:a16="http://schemas.microsoft.com/office/drawing/2014/main" id="{F8DA97AB-F9E5-9743-7121-227ABB190BEA}"/>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04C6A6A9-861F-3C83-9315-EF8ADB4913CC}"/>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028653E7-CA29-3856-0FA2-5087E8F96A8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3D51043-FDFD-3269-0FCA-47F4CE168E18}"/>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94F9DA4-F341-1EC9-9048-C8871A30E13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F2B09727-C97A-5D64-8D99-ADA07337CBB4}"/>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A47686-E89F-3351-4015-C10135FEE129}"/>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5F2BEA3-1188-B07A-1D7B-57197B29BB4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B7AE91A-A756-8A16-3609-A5DA2B07C139}"/>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5095B5A-C09B-5D4A-01BB-F54CBC78F458}"/>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8F0E66B-4E84-D870-8CD9-B4333811B8C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A6E9C9B-0C40-8C0C-7F1E-48BBF2BB7DFD}"/>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DBCDEE5F-71AE-BB8D-877A-1A5D8C61574B}"/>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272E1ACC-3CFD-3082-9EEC-678EC3FA577A}"/>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E35A8B5-35ED-9695-8F0E-0C17E859D933}"/>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3FBFB73-565B-A53D-636F-CE3ED139278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F507C58-B587-106D-8A5D-0A9E023D6A87}"/>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6B8EC38-BF64-3DB0-BA6D-B17FC6CE4A3A}"/>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BB6714A-8AAB-78D4-D0C2-7E411211284F}"/>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776BCA9-E128-4248-53A1-84D56D8B94D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C68346ED-5FFD-2696-428A-7CA4AA89603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455811D1-7176-9CD2-AED8-E8959D3D7EE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7E447F2-5C52-96A9-28DB-4DE404F4BDFD}"/>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D78B0D52-2623-A34E-FA58-EE2B4DF0CE62}"/>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A8A64AF8-BF96-FFC3-8749-DDC335E61184}"/>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BB8CC605-2FBA-B3D6-39BD-D351A0218C99}"/>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061A270-5A30-F1F3-A2A1-83EDEFC9EA0B}"/>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449214F-74A6-D22F-2FDE-2FAE1C4015F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57A7A92-C39D-5D89-CD17-370D9133CABA}"/>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A80D993-C00B-D463-48C1-5A2606835D24}"/>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14735FD-F47B-812A-030C-5F8003C3AB13}"/>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D861D72-8430-37A8-0FC5-430BEC0AA53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8769B73-F9AB-9160-B587-E9C9DE0B9FE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52F27AF2-28AC-8571-5374-820F99F8D95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5455FECA-C65D-F2BF-6221-A928992A63B1}"/>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555EFF66-949B-E802-F478-F44D95642A4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D0A1719-2582-BF6F-9F5D-CAE3D6C2FAB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0C1F8C2-E023-9920-0E8A-4A1E25F9996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2E59507-29C2-E37B-47FC-8C2E635BD22D}"/>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6B6A169-A0CC-7B66-B03F-656B8412DA75}"/>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5E4C563-CB10-FFED-6C5E-66796882CFFC}"/>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25358D9-E6D9-DFED-9FB6-431ED188399D}"/>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562E1D0-AC48-C357-3829-8C4ED0C7EBAE}"/>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3EFB277-A795-AE75-EFC5-317541B3E622}"/>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5015505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5" y="2590326"/>
            <a:ext cx="10945425" cy="93944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2590326"/>
            <a:ext cx="10945425" cy="93944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8FB30AAB-6F40-7177-2477-9C37EA0251BA}"/>
              </a:ext>
            </a:extLst>
          </p:cNvPr>
          <p:cNvCxnSpPr>
            <a:cxnSpLocks/>
          </p:cNvCxnSpPr>
          <p:nvPr userDrawn="1"/>
        </p:nvCxnSpPr>
        <p:spPr bwMode="auto">
          <a:xfrm flipV="1">
            <a:off x="12193602" y="2590326"/>
            <a:ext cx="0" cy="939440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Footer Placeholder">
            <a:extLst>
              <a:ext uri="{FF2B5EF4-FFF2-40B4-BE49-F238E27FC236}">
                <a16:creationId xmlns:a16="http://schemas.microsoft.com/office/drawing/2014/main" id="{D91CBF02-562C-932F-F8F1-3A14BD4A2A0D}"/>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5" name="Slide Number Placeholder">
            <a:extLst>
              <a:ext uri="{FF2B5EF4-FFF2-40B4-BE49-F238E27FC236}">
                <a16:creationId xmlns:a16="http://schemas.microsoft.com/office/drawing/2014/main" id="{DA185E0A-74DF-AC6E-8C51-90975A4DBA0E}"/>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6" name="Group 15">
            <a:extLst>
              <a:ext uri="{FF2B5EF4-FFF2-40B4-BE49-F238E27FC236}">
                <a16:creationId xmlns:a16="http://schemas.microsoft.com/office/drawing/2014/main" id="{530895ED-2342-416C-5338-780B9E111E10}"/>
              </a:ext>
            </a:extLst>
          </p:cNvPr>
          <p:cNvGrpSpPr/>
          <p:nvPr userDrawn="1"/>
        </p:nvGrpSpPr>
        <p:grpSpPr>
          <a:xfrm>
            <a:off x="-293665" y="-294640"/>
            <a:ext cx="24974505" cy="14305280"/>
            <a:chOff x="-109730" y="-110490"/>
            <a:chExt cx="9364220" cy="5364480"/>
          </a:xfrm>
        </p:grpSpPr>
        <p:grpSp>
          <p:nvGrpSpPr>
            <p:cNvPr id="17" name="Group 16">
              <a:extLst>
                <a:ext uri="{FF2B5EF4-FFF2-40B4-BE49-F238E27FC236}">
                  <a16:creationId xmlns:a16="http://schemas.microsoft.com/office/drawing/2014/main" id="{63E4CB35-9B8A-5C99-0984-3AF8CC7F28A6}"/>
                </a:ext>
              </a:extLst>
            </p:cNvPr>
            <p:cNvGrpSpPr/>
            <p:nvPr userDrawn="1"/>
          </p:nvGrpSpPr>
          <p:grpSpPr>
            <a:xfrm>
              <a:off x="228600" y="-110490"/>
              <a:ext cx="8686732" cy="91440"/>
              <a:chOff x="228600" y="-152400"/>
              <a:chExt cx="8686732" cy="152400"/>
            </a:xfrm>
          </p:grpSpPr>
          <p:cxnSp>
            <p:nvCxnSpPr>
              <p:cNvPr id="51" name="Straight Connector 50">
                <a:extLst>
                  <a:ext uri="{FF2B5EF4-FFF2-40B4-BE49-F238E27FC236}">
                    <a16:creationId xmlns:a16="http://schemas.microsoft.com/office/drawing/2014/main" id="{C1364A2A-7C42-A784-BF41-35E51EF04CC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1064454-842D-C76E-45E4-ED4785D2E00A}"/>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F7B7E37-0A49-42B3-F1E3-8C25DAF6BC9D}"/>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28B6A14-B4B3-43B5-4C27-23E28D63C097}"/>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5224D3A-DECE-EF22-E78E-C3B1EE58E4BE}"/>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3F78F100-48EC-8F15-01E8-F61BA456E1CF}"/>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D7E4D10-1FE6-481E-B7CF-E3FB2BA2064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C38F2D7-16A7-D7EA-4560-118F608F661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FA98337-17DA-7568-E9E2-B6FB724A3226}"/>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B6A1190-0F3F-D061-75C7-D8272F288C1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EADF6E4-C7D8-FCDF-185D-E9C37A6A704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67B86EDE-3A79-D47A-10D1-3C1E646A471A}"/>
                </a:ext>
              </a:extLst>
            </p:cNvPr>
            <p:cNvGrpSpPr/>
            <p:nvPr userDrawn="1"/>
          </p:nvGrpSpPr>
          <p:grpSpPr>
            <a:xfrm>
              <a:off x="228600" y="5162550"/>
              <a:ext cx="8686732" cy="91440"/>
              <a:chOff x="228600" y="5143500"/>
              <a:chExt cx="8686732" cy="152400"/>
            </a:xfrm>
          </p:grpSpPr>
          <p:cxnSp>
            <p:nvCxnSpPr>
              <p:cNvPr id="40" name="Straight Connector 39">
                <a:extLst>
                  <a:ext uri="{FF2B5EF4-FFF2-40B4-BE49-F238E27FC236}">
                    <a16:creationId xmlns:a16="http://schemas.microsoft.com/office/drawing/2014/main" id="{84019C9B-CA96-F754-014B-8BE4D274C768}"/>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02F416B-A906-A2FB-C651-F00368FA01E0}"/>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A50BBAA-CA30-48F4-32E5-2E5144B8D216}"/>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4AED186-0968-9072-3854-F7F8AF0A202A}"/>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BA49DC7-E5A1-E0B4-329F-AD0D74B6778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95C7802-FCB8-DB6E-E722-C336849601BC}"/>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19D683-3C9A-EE5B-3358-5F4618819997}"/>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76BD3C8-92F5-39E6-E57C-DFE989F1FAD4}"/>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C981E39-2EF5-86A7-ECE2-FD062FE99839}"/>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0FC9DCA-B5D1-0C59-EE38-57673A7AFD1A}"/>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2821B1BA-0FA9-B933-3DD7-436268B0B63C}"/>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725786A1-D1EA-BAFB-A316-66DF4967399B}"/>
                </a:ext>
              </a:extLst>
            </p:cNvPr>
            <p:cNvGrpSpPr/>
            <p:nvPr userDrawn="1"/>
          </p:nvGrpSpPr>
          <p:grpSpPr>
            <a:xfrm>
              <a:off x="-109730" y="237744"/>
              <a:ext cx="91440" cy="4664456"/>
              <a:chOff x="-109730" y="237744"/>
              <a:chExt cx="91440" cy="4664456"/>
            </a:xfrm>
          </p:grpSpPr>
          <p:cxnSp>
            <p:nvCxnSpPr>
              <p:cNvPr id="31" name="Straight Connector 30">
                <a:extLst>
                  <a:ext uri="{FF2B5EF4-FFF2-40B4-BE49-F238E27FC236}">
                    <a16:creationId xmlns:a16="http://schemas.microsoft.com/office/drawing/2014/main" id="{98350C62-CAAB-B2F6-4969-192B008233AB}"/>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E68FBB5-BA9A-F353-78F1-468207ACA0F5}"/>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FD9AF77-8049-7DA1-2AA2-2EA1814BDE1B}"/>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803092-D445-066D-7339-7874A88A244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179772D-A8E6-9460-506C-49F606FEFC38}"/>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F64D9C9-F5E6-1C76-1440-A9FCDB636A8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A75DDC1-BA2B-0ED7-96A3-12809C4269F8}"/>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FDC41FC-BCAE-4A1E-0241-EF255D0C6EC0}"/>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3F04043-1212-988A-0EB8-3640D2D10E3A}"/>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62FA0231-4983-4C0F-2899-927DBAC898A4}"/>
                </a:ext>
              </a:extLst>
            </p:cNvPr>
            <p:cNvGrpSpPr/>
            <p:nvPr userDrawn="1"/>
          </p:nvGrpSpPr>
          <p:grpSpPr>
            <a:xfrm>
              <a:off x="9163050" y="237744"/>
              <a:ext cx="91440" cy="4663440"/>
              <a:chOff x="-109730" y="231394"/>
              <a:chExt cx="91440" cy="4663440"/>
            </a:xfrm>
          </p:grpSpPr>
          <p:cxnSp>
            <p:nvCxnSpPr>
              <p:cNvPr id="22" name="Straight Connector 21">
                <a:extLst>
                  <a:ext uri="{FF2B5EF4-FFF2-40B4-BE49-F238E27FC236}">
                    <a16:creationId xmlns:a16="http://schemas.microsoft.com/office/drawing/2014/main" id="{7783C7A1-543F-FAE6-A3F7-A197DAFDA66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624147-51B9-EB86-7BE1-0B7BC5BDCA24}"/>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47E9FA6-BEFC-DE9F-C142-317D0C6204A9}"/>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612F5C0-A512-FBFE-3800-6569D8EF35A6}"/>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DC8282A-E328-10E2-7765-941810B82E4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2BFDC20-3D34-E5C9-1155-BC77C5E12B09}"/>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B6F7F45-7169-7E5A-B589-8FBF2F1D3CA7}"/>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15651E0-D7E0-AA48-A84E-D5A974068CB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01B5DD4-F743-52E5-4BA1-4374B6914110}"/>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9058391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2590329"/>
            <a:ext cx="6912900" cy="9394402"/>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8" name="Footer Placeholder">
            <a:extLst>
              <a:ext uri="{FF2B5EF4-FFF2-40B4-BE49-F238E27FC236}">
                <a16:creationId xmlns:a16="http://schemas.microsoft.com/office/drawing/2014/main" id="{B2A460DD-9A7F-2A20-CF6A-BF7F4DBC0494}"/>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9" name="Slide Number Placeholder">
            <a:extLst>
              <a:ext uri="{FF2B5EF4-FFF2-40B4-BE49-F238E27FC236}">
                <a16:creationId xmlns:a16="http://schemas.microsoft.com/office/drawing/2014/main" id="{F16B5A17-5B4B-4036-818C-05258415BA87}"/>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0" name="Group 19">
            <a:extLst>
              <a:ext uri="{FF2B5EF4-FFF2-40B4-BE49-F238E27FC236}">
                <a16:creationId xmlns:a16="http://schemas.microsoft.com/office/drawing/2014/main" id="{5D9F3592-7DDD-7D53-BF2E-0FF27AA92CFE}"/>
              </a:ext>
            </a:extLst>
          </p:cNvPr>
          <p:cNvGrpSpPr/>
          <p:nvPr userDrawn="1"/>
        </p:nvGrpSpPr>
        <p:grpSpPr>
          <a:xfrm>
            <a:off x="-293665" y="-294640"/>
            <a:ext cx="24974505" cy="14305280"/>
            <a:chOff x="-109730" y="-110490"/>
            <a:chExt cx="9364220" cy="5364480"/>
          </a:xfrm>
        </p:grpSpPr>
        <p:grpSp>
          <p:nvGrpSpPr>
            <p:cNvPr id="21" name="Group 20">
              <a:extLst>
                <a:ext uri="{FF2B5EF4-FFF2-40B4-BE49-F238E27FC236}">
                  <a16:creationId xmlns:a16="http://schemas.microsoft.com/office/drawing/2014/main" id="{37325C8F-EC1E-1DF1-7598-BCCFF056EB1F}"/>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B7F2E73F-46CE-AA1C-C386-1CDECC0ED373}"/>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E890053B-98A3-1CF3-8B21-7EB3D42822DC}"/>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4A91E39-00A2-07F1-06FD-9CE385F5965D}"/>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4771C039-5CF7-5440-59FD-7E69B3A382DD}"/>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F12BDC2-2DBA-0ED6-70C1-C61B8FF93B9C}"/>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D04BE35-CF81-DF81-72EE-9BEDDDB9F69B}"/>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5D07230-99F3-C461-3E62-147742B2F682}"/>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A1C68C0-E7E5-F00B-C2C1-D972D59E66E0}"/>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73CE8A3-F2B4-1D36-A798-4AA0E7E1701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168CCBF-B589-8806-F251-79BB5E8227FA}"/>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BAA9586-5578-E175-4FC1-17527534F1D6}"/>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B68599CD-4941-3935-8589-DF1A684A5790}"/>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115D41CA-0026-15D0-C5EF-CC70E82DD573}"/>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1526ADD-8053-3BAB-970A-DB8FCBCD591F}"/>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A939521-E4DB-1F71-CD8F-6A83618090A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9989F5-ECC4-B153-B583-0D72E03C7EC3}"/>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301BEE4-4129-5EB9-3070-0C0FFC80C34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0E4B8C7-63A5-1C14-190C-5D3D48B3471D}"/>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15F0088-3DDF-E281-9A1C-5737C856569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BFF7163A-837F-B6C2-B6CF-F0F6A5E37BC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CD73349-3864-3CCB-F6CA-3589E75A76DE}"/>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5CAB7196-8BCF-339E-68E7-46D4F569C0DD}"/>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B6AE99F-951C-2016-5954-E27630979184}"/>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51DC9469-C97D-67E4-3606-8766C218370E}"/>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A2998730-4B7F-2F0B-4F58-BE1C2145294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A0835F9-7C48-03D5-D143-E199AB8A33C2}"/>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3B3397F-F875-D121-2FBE-8B3E8D03245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E1E6C5C-6979-7FF3-D13A-F6A90D9D0FE8}"/>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BFC6541-4DD0-B0E8-F77E-8259F73D4774}"/>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9D5922C0-5554-19DC-84EF-3869B0F1ECC9}"/>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9A623CD-7D30-4094-BB4C-0F9A4E268899}"/>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A025BFC-ACC1-7AC1-A3B1-76CD432CEBD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7F192CC-ACD0-8F58-37EE-96567E859FC0}"/>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1FA851C6-AA83-9234-6A78-A17F97616771}"/>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C6E60859-3DE9-C345-BEEB-28917E518F7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EF2D986-CC48-1C3C-38AF-24FF2C765F2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C4ED5EC-FA52-1CD5-1A85-AB10B1DABE92}"/>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019CC48-8CA4-D12B-DFCB-08FC5BE80A6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6A30F86-FF41-B4FB-8C3F-E03FD29D53FF}"/>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7C12A99-F5AE-B3AA-AFBE-6EBFB6815D3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824DC322-938C-026F-7BF9-9054D5A38C0F}"/>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CC15106-39F9-5327-9085-05A783F2C9B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CD34A76-3142-71D3-B42B-4E66A119959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4919457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3926135"/>
            <a:ext cx="6912900" cy="8058590"/>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3926135"/>
            <a:ext cx="6912900" cy="8058590"/>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3926135"/>
            <a:ext cx="6912900" cy="8058590"/>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21" name="Text Placeholder 8">
            <a:extLst>
              <a:ext uri="{FF2B5EF4-FFF2-40B4-BE49-F238E27FC236}">
                <a16:creationId xmlns:a16="http://schemas.microsoft.com/office/drawing/2014/main" id="{164647F9-A522-8B97-9BD7-A4840096F7BA}"/>
              </a:ext>
            </a:extLst>
          </p:cNvPr>
          <p:cNvSpPr>
            <a:spLocks noGrp="1"/>
          </p:cNvSpPr>
          <p:nvPr>
            <p:ph type="body" sz="quarter" idx="13" hasCustomPrompt="1"/>
          </p:nvPr>
        </p:nvSpPr>
        <p:spPr>
          <a:xfrm>
            <a:off x="609712" y="2590323"/>
            <a:ext cx="6912902"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sp>
        <p:nvSpPr>
          <p:cNvPr id="22" name="Text Placeholder 8">
            <a:extLst>
              <a:ext uri="{FF2B5EF4-FFF2-40B4-BE49-F238E27FC236}">
                <a16:creationId xmlns:a16="http://schemas.microsoft.com/office/drawing/2014/main" id="{19AE25E9-3684-129E-5D08-7DC35FCD1CBE}"/>
              </a:ext>
            </a:extLst>
          </p:cNvPr>
          <p:cNvSpPr>
            <a:spLocks noGrp="1"/>
          </p:cNvSpPr>
          <p:nvPr>
            <p:ph type="body" sz="quarter" idx="18" hasCustomPrompt="1"/>
          </p:nvPr>
        </p:nvSpPr>
        <p:spPr>
          <a:xfrm>
            <a:off x="8737149" y="2590323"/>
            <a:ext cx="6912906"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sp>
        <p:nvSpPr>
          <p:cNvPr id="23" name="Text Placeholder 8">
            <a:extLst>
              <a:ext uri="{FF2B5EF4-FFF2-40B4-BE49-F238E27FC236}">
                <a16:creationId xmlns:a16="http://schemas.microsoft.com/office/drawing/2014/main" id="{421B6BA7-06F7-CAB6-FDB9-8226CB8A2073}"/>
              </a:ext>
            </a:extLst>
          </p:cNvPr>
          <p:cNvSpPr>
            <a:spLocks noGrp="1"/>
          </p:cNvSpPr>
          <p:nvPr>
            <p:ph type="body" sz="quarter" idx="19" hasCustomPrompt="1"/>
          </p:nvPr>
        </p:nvSpPr>
        <p:spPr>
          <a:xfrm>
            <a:off x="16864590" y="2590323"/>
            <a:ext cx="691290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24" name="Straight Connector 23">
            <a:extLst>
              <a:ext uri="{FF2B5EF4-FFF2-40B4-BE49-F238E27FC236}">
                <a16:creationId xmlns:a16="http://schemas.microsoft.com/office/drawing/2014/main" id="{32CF8544-30E7-83CA-BDFD-2C0CA5E034C4}"/>
              </a:ext>
            </a:extLst>
          </p:cNvPr>
          <p:cNvCxnSpPr>
            <a:cxnSpLocks/>
          </p:cNvCxnSpPr>
          <p:nvPr userDrawn="1"/>
        </p:nvCxnSpPr>
        <p:spPr bwMode="auto">
          <a:xfrm>
            <a:off x="609712" y="3533344"/>
            <a:ext cx="691290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E376775-429A-4693-1D82-D5790962A9E6}"/>
              </a:ext>
            </a:extLst>
          </p:cNvPr>
          <p:cNvCxnSpPr>
            <a:cxnSpLocks/>
          </p:cNvCxnSpPr>
          <p:nvPr userDrawn="1"/>
        </p:nvCxnSpPr>
        <p:spPr bwMode="auto">
          <a:xfrm>
            <a:off x="8737149" y="3533344"/>
            <a:ext cx="691290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6AE9AD4-C54C-4508-C07B-4ACC3161CE98}"/>
              </a:ext>
            </a:extLst>
          </p:cNvPr>
          <p:cNvCxnSpPr>
            <a:cxnSpLocks/>
          </p:cNvCxnSpPr>
          <p:nvPr userDrawn="1"/>
        </p:nvCxnSpPr>
        <p:spPr bwMode="auto">
          <a:xfrm>
            <a:off x="16864589" y="3533344"/>
            <a:ext cx="691291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108676D6-B2E0-BDE7-A6B0-AFBE7CD270F6}"/>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9" name="Slide Number Placeholder">
            <a:extLst>
              <a:ext uri="{FF2B5EF4-FFF2-40B4-BE49-F238E27FC236}">
                <a16:creationId xmlns:a16="http://schemas.microsoft.com/office/drawing/2014/main" id="{E6751D5F-499B-168C-90DB-FB4FCB7D1E28}"/>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0" name="Group 29">
            <a:extLst>
              <a:ext uri="{FF2B5EF4-FFF2-40B4-BE49-F238E27FC236}">
                <a16:creationId xmlns:a16="http://schemas.microsoft.com/office/drawing/2014/main" id="{7BA60B0F-9DC4-1A45-A187-3B16FCBEA0B8}"/>
              </a:ext>
            </a:extLst>
          </p:cNvPr>
          <p:cNvGrpSpPr/>
          <p:nvPr userDrawn="1"/>
        </p:nvGrpSpPr>
        <p:grpSpPr>
          <a:xfrm>
            <a:off x="-293665" y="-294640"/>
            <a:ext cx="24974505" cy="14305280"/>
            <a:chOff x="-109730" y="-110490"/>
            <a:chExt cx="9364220" cy="5364480"/>
          </a:xfrm>
        </p:grpSpPr>
        <p:grpSp>
          <p:nvGrpSpPr>
            <p:cNvPr id="31" name="Group 30">
              <a:extLst>
                <a:ext uri="{FF2B5EF4-FFF2-40B4-BE49-F238E27FC236}">
                  <a16:creationId xmlns:a16="http://schemas.microsoft.com/office/drawing/2014/main" id="{9CBFFE61-29A9-6BF9-0C87-3BCC07714E7A}"/>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E9241C30-4A14-59F5-329A-A4B3FBECE13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49BC5B-8C99-1244-8E17-BCFFEEBC9A9D}"/>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F6204A1-99CB-8299-42E0-3094EEBB31B2}"/>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E5BD5AE-DED4-5CEB-B085-760664823720}"/>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B04F0FD-008D-0481-3A5E-03B635AC87EA}"/>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72E0852-0A80-4BBD-00F8-778465385902}"/>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89E67103-9F89-2C4E-5982-98BADE49B01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4F24352-2CCC-75A3-7C9A-9107D49B60D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E3251ED-8BEF-4C85-025A-57F9330CA2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8294E17-4E27-15E8-7AD6-267B47188FEE}"/>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788B249-913D-21D1-AB7D-0B17315812DE}"/>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742FEBAE-B9C7-5E58-3FD9-F12CB0B40E05}"/>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11A98387-6CA1-BB86-8C0C-8B553FF00B9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F9C278A-0020-3B61-2FF0-EC301640382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494784F-5CFC-4006-2BDB-C70B9DB5353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0B7E0A2C-27DC-727A-3341-A761ADB837F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45BD238F-41EB-2D15-D5A4-A217074CB7B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F4B2EFD-EF13-812F-0C8D-BB11DFC5EB1A}"/>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1D87D78-6C61-F5CB-6C89-C271F96A933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EF587AB-B3E3-E8F9-850C-ED81C26E01C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1040C23A-177A-FA92-01AF-16E2BADF5AAE}"/>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6151E39-DD8E-BCF1-7EB0-760C7A3C41C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E784A09-D438-E7F8-F40C-7FE297DC7D6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3B4701A2-3808-C8AC-9628-8F26A66EE028}"/>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1D33FBC4-D2FB-D3DC-9676-32C1F82F6916}"/>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2C3FE6F-69BA-7B0A-597F-DDBF1BD35A17}"/>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557938-3AE4-D045-6011-BD33FBDBE0A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07CF0C0-7A62-4B87-C33E-92CEE90D658F}"/>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69156EE-8FF5-5284-1861-90EB506BDD9C}"/>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60D5410-C377-C191-8A61-CD68D46B9E20}"/>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5866EB9-E781-EB8C-3B20-82A6FD32BAB4}"/>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94D4C2-A363-1F2B-EC0C-14646A0A092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B945C27-2AC2-91B4-A1B4-7CAB2A6546A3}"/>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D7882E46-CACF-BCF6-371A-008FF3709EB7}"/>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EA85760B-900E-54CA-A67B-8A27C2708224}"/>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9AB878D-683B-A8CF-2F9F-95140B35BCCC}"/>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3543990D-E2B9-E1A0-1D6A-B5FF6DD1F92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AD21425-9EF2-9DEC-C371-19DC7CA32E9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2BD286F-8609-5062-71A1-17F48C5AF65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6D8AA3-E30D-A3C9-28B5-ED3E4670D685}"/>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2C424515-6D66-6CB4-62EF-93B1B0497DDB}"/>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6B280A0-CCF5-7C46-3CA9-0B22C59EB3E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1259CDF-B992-4538-22C2-E1CD822CC99A}"/>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6335692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2590329"/>
            <a:ext cx="6912900" cy="9394402"/>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cxnSp>
        <p:nvCxnSpPr>
          <p:cNvPr id="12" name="Straight Connector 11">
            <a:extLst>
              <a:ext uri="{FF2B5EF4-FFF2-40B4-BE49-F238E27FC236}">
                <a16:creationId xmlns:a16="http://schemas.microsoft.com/office/drawing/2014/main" id="{96A87DB1-02D7-E0E0-E356-9040BDE10E55}"/>
              </a:ext>
            </a:extLst>
          </p:cNvPr>
          <p:cNvCxnSpPr>
            <a:cxnSpLocks/>
          </p:cNvCxnSpPr>
          <p:nvPr userDrawn="1"/>
        </p:nvCxnSpPr>
        <p:spPr bwMode="auto">
          <a:xfrm flipV="1">
            <a:off x="16257325" y="2590329"/>
            <a:ext cx="0" cy="9394402"/>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4194866-F28B-BB97-E984-10282FDB41B4}"/>
              </a:ext>
            </a:extLst>
          </p:cNvPr>
          <p:cNvCxnSpPr>
            <a:cxnSpLocks/>
          </p:cNvCxnSpPr>
          <p:nvPr userDrawn="1"/>
        </p:nvCxnSpPr>
        <p:spPr bwMode="auto">
          <a:xfrm flipV="1">
            <a:off x="8129880" y="2590329"/>
            <a:ext cx="0" cy="9394402"/>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Footer Placeholder">
            <a:extLst>
              <a:ext uri="{FF2B5EF4-FFF2-40B4-BE49-F238E27FC236}">
                <a16:creationId xmlns:a16="http://schemas.microsoft.com/office/drawing/2014/main" id="{B9E0A0EF-7AFD-F4C4-8451-790FACBC1D48}"/>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9" name="Slide Number Placeholder">
            <a:extLst>
              <a:ext uri="{FF2B5EF4-FFF2-40B4-BE49-F238E27FC236}">
                <a16:creationId xmlns:a16="http://schemas.microsoft.com/office/drawing/2014/main" id="{D13759E0-5C07-2069-7078-FD425217D8BF}"/>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0" name="Group 19">
            <a:extLst>
              <a:ext uri="{FF2B5EF4-FFF2-40B4-BE49-F238E27FC236}">
                <a16:creationId xmlns:a16="http://schemas.microsoft.com/office/drawing/2014/main" id="{15BB7E65-E80B-2E6B-B8EC-33EE060178B6}"/>
              </a:ext>
            </a:extLst>
          </p:cNvPr>
          <p:cNvGrpSpPr/>
          <p:nvPr userDrawn="1"/>
        </p:nvGrpSpPr>
        <p:grpSpPr>
          <a:xfrm>
            <a:off x="-293665" y="-294640"/>
            <a:ext cx="24974505" cy="14305280"/>
            <a:chOff x="-109730" y="-110490"/>
            <a:chExt cx="9364220" cy="5364480"/>
          </a:xfrm>
        </p:grpSpPr>
        <p:grpSp>
          <p:nvGrpSpPr>
            <p:cNvPr id="21" name="Group 20">
              <a:extLst>
                <a:ext uri="{FF2B5EF4-FFF2-40B4-BE49-F238E27FC236}">
                  <a16:creationId xmlns:a16="http://schemas.microsoft.com/office/drawing/2014/main" id="{3DAC8943-2196-5371-00F2-79C28C0A1133}"/>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A0207B19-F558-2CCB-FCDB-C9BDC2A46539}"/>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E73007F-04B0-3D2E-9A5B-2EAE7ADC759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B951FF5-ED0D-26A2-CE2D-16BC2317AA3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594518AA-8AA5-FF32-EE66-CF56DC8A7DD3}"/>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C4ACA01-ACA9-79DC-0A6C-033F5DB30C9C}"/>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80F1C1B-9942-CCB6-3BF2-86423BF3C535}"/>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77A9EC6-9223-62D1-2EB4-5744C71268B5}"/>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460D0C8-89D1-BA16-B1AC-4F6C32731CF4}"/>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F9400CC-5EC4-0B47-59A2-65409C78FA63}"/>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851655B-480B-1F13-EC87-ACFA3716FDA5}"/>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0AB11C-D67B-2B65-D146-38DB97CFA07E}"/>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9FADBD01-9C90-A4FD-0EE4-872B6F6B673F}"/>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479BBA27-84C0-6C87-01D5-9D02AAC27955}"/>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2001CC1-C42D-E045-4269-E69797567803}"/>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1D06901-84EE-EDB4-02D8-AA1310DE8F1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7BC06B5-4D06-8C2B-6AF2-30A84EC2DA42}"/>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25ACE56-5436-29E2-3F36-E1404255EFE6}"/>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2F62FCC-2329-6479-4A98-FD95B2FDDC5E}"/>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D0F2803-1399-FF4F-3423-1DADD1756C4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725C2B2B-3CC9-EE09-4228-80A8C0BB0324}"/>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8D1558D-9CCC-3EA2-659F-1E6F1D501C3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B5FE26D-4B70-F244-E013-E6B033BC291F}"/>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877CDB3-A93A-4CDA-6106-253EA4EE7DCD}"/>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0EB7B68E-1B6B-A86C-B706-C2BFA6D22D02}"/>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0F15B57A-3F96-4DBF-FEDE-0E2234BFDE6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F672865D-A6F9-7B99-0F2E-D6A5CADC7996}"/>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B810044-C45F-03F6-77FA-FB05E0F8B387}"/>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D429B1A-00A9-693F-C753-57CC6D1B1006}"/>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05B1120-EBB7-983F-386F-5CADE2AAC433}"/>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8BDEFCA-7360-8906-BE97-BDCC8E60E5E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8C1385F-BBC1-57A6-89E7-4C23F05F10F6}"/>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11AC828-C4B4-06E9-123B-A7FA9CC346D9}"/>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2573BED-9001-D560-4CD9-C49FC7ED18C9}"/>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1FA76C79-19DA-F4A8-0375-5AD051C7E980}"/>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B73CE404-CF2A-2C5E-0095-156C5972E41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7400965-DF1F-F90B-EA0D-6BD2F42ED5C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B3AE764-9508-C271-3FE8-40A33E687E5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154B65A-1795-4AE3-70B9-DC32C89CBEE6}"/>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BBA2DBB-47FB-D715-8937-DCA81C53580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21CDD33-992C-9690-A768-A5CE56AE31E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0EEB902-417B-A553-9DED-50D18D31D9CD}"/>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DD691A2-C973-1BF2-385A-3F8E7C00B5B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99F8292-7A4A-1621-04E3-2A44F38AF07A}"/>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1614537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5942" y="2590322"/>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p:cNvSpPr>
            <a:spLocks noGrp="1"/>
          </p:cNvSpPr>
          <p:nvPr>
            <p:ph sz="half" idx="14"/>
          </p:nvPr>
        </p:nvSpPr>
        <p:spPr>
          <a:xfrm>
            <a:off x="6683340" y="2590322"/>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2"/>
          <p:cNvSpPr>
            <a:spLocks noGrp="1"/>
          </p:cNvSpPr>
          <p:nvPr>
            <p:ph sz="half" idx="16"/>
          </p:nvPr>
        </p:nvSpPr>
        <p:spPr>
          <a:xfrm>
            <a:off x="18878130" y="2590322"/>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2589496"/>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Footer Placeholder">
            <a:extLst>
              <a:ext uri="{FF2B5EF4-FFF2-40B4-BE49-F238E27FC236}">
                <a16:creationId xmlns:a16="http://schemas.microsoft.com/office/drawing/2014/main" id="{516D07F9-7516-E6CE-B48E-44BD54BE8A5B}"/>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5" name="Slide Number Placeholder">
            <a:extLst>
              <a:ext uri="{FF2B5EF4-FFF2-40B4-BE49-F238E27FC236}">
                <a16:creationId xmlns:a16="http://schemas.microsoft.com/office/drawing/2014/main" id="{EA507178-1DFD-CEF0-D4EA-11E0A187FD00}"/>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6" name="Group 25">
            <a:extLst>
              <a:ext uri="{FF2B5EF4-FFF2-40B4-BE49-F238E27FC236}">
                <a16:creationId xmlns:a16="http://schemas.microsoft.com/office/drawing/2014/main" id="{32838C77-7339-1C93-8801-BAD104E9E89F}"/>
              </a:ext>
            </a:extLst>
          </p:cNvPr>
          <p:cNvGrpSpPr/>
          <p:nvPr userDrawn="1"/>
        </p:nvGrpSpPr>
        <p:grpSpPr>
          <a:xfrm>
            <a:off x="-293665" y="-294640"/>
            <a:ext cx="24974505" cy="14305280"/>
            <a:chOff x="-109730" y="-110490"/>
            <a:chExt cx="9364220" cy="5364480"/>
          </a:xfrm>
        </p:grpSpPr>
        <p:grpSp>
          <p:nvGrpSpPr>
            <p:cNvPr id="27" name="Group 26">
              <a:extLst>
                <a:ext uri="{FF2B5EF4-FFF2-40B4-BE49-F238E27FC236}">
                  <a16:creationId xmlns:a16="http://schemas.microsoft.com/office/drawing/2014/main" id="{6AC7CA3B-A0C1-641B-5049-8FC2D2FEC352}"/>
                </a:ext>
              </a:extLst>
            </p:cNvPr>
            <p:cNvGrpSpPr/>
            <p:nvPr userDrawn="1"/>
          </p:nvGrpSpPr>
          <p:grpSpPr>
            <a:xfrm>
              <a:off x="228600" y="-110490"/>
              <a:ext cx="8686732" cy="91440"/>
              <a:chOff x="228600" y="-152400"/>
              <a:chExt cx="8686732" cy="152400"/>
            </a:xfrm>
          </p:grpSpPr>
          <p:cxnSp>
            <p:nvCxnSpPr>
              <p:cNvPr id="60" name="Straight Connector 59">
                <a:extLst>
                  <a:ext uri="{FF2B5EF4-FFF2-40B4-BE49-F238E27FC236}">
                    <a16:creationId xmlns:a16="http://schemas.microsoft.com/office/drawing/2014/main" id="{9FE6DCDF-7FD5-FE86-64B0-6F171B811D1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78D28E6-1F3F-6100-2DA2-A8A228E6F6E5}"/>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B9F64278-48E8-0541-CDFF-B032ECFD24AA}"/>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8E1E256-953B-0A6C-F487-A33AA377F506}"/>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31BC0F-2F68-52B2-358D-ED29696AA1B3}"/>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A1A8DCC-8B2D-9B12-3BF3-74AFE5E59FB0}"/>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1E78F3A-59DC-CB02-FB78-426CB5397E5E}"/>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F307EA5E-25A2-D4EA-5B9A-3F02B3CA9D4C}"/>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B4A04B4-19F5-0A9C-05A8-D9093DFC616C}"/>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DA7470A6-44E5-A4DF-AF92-407A957B2FBF}"/>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7005CEAB-9DF0-B67E-B459-E6692FF239B0}"/>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22990D47-7DD6-F137-9734-B5EC54C0B2E8}"/>
                </a:ext>
              </a:extLst>
            </p:cNvPr>
            <p:cNvGrpSpPr/>
            <p:nvPr userDrawn="1"/>
          </p:nvGrpSpPr>
          <p:grpSpPr>
            <a:xfrm>
              <a:off x="228600" y="5162550"/>
              <a:ext cx="8686732" cy="91440"/>
              <a:chOff x="228600" y="5143500"/>
              <a:chExt cx="8686732" cy="152400"/>
            </a:xfrm>
          </p:grpSpPr>
          <p:cxnSp>
            <p:nvCxnSpPr>
              <p:cNvPr id="49" name="Straight Connector 48">
                <a:extLst>
                  <a:ext uri="{FF2B5EF4-FFF2-40B4-BE49-F238E27FC236}">
                    <a16:creationId xmlns:a16="http://schemas.microsoft.com/office/drawing/2014/main" id="{9F009831-8632-34B5-EE99-B9999A8E3648}"/>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6428BA4-E235-26B3-3A01-081DCEAC3E9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9D0310C-C6B8-EC9C-324B-7A3F230498A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93187C65-EB5B-F82A-6AAA-E7001C30796E}"/>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2464047A-9A37-EB1D-CFEB-EA8C4FDDFF75}"/>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B0F8E3DA-7A86-C91C-C6CB-C53B2BF9D0E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E88572B-1971-DD4E-F508-2603E87DCA9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15799EAC-AEB7-08A7-0763-66AC5139B75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BB4D2D75-4493-E58A-3808-B5AB252F1789}"/>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AAFDD3C-E6DB-8E50-427F-515A38175530}"/>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CED78BE-0756-5573-4A6C-906606A6D75A}"/>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9F1A6DD9-5B75-8A35-9790-7619E6AC78DF}"/>
                </a:ext>
              </a:extLst>
            </p:cNvPr>
            <p:cNvGrpSpPr/>
            <p:nvPr userDrawn="1"/>
          </p:nvGrpSpPr>
          <p:grpSpPr>
            <a:xfrm>
              <a:off x="-109730" y="237744"/>
              <a:ext cx="91440" cy="4664456"/>
              <a:chOff x="-109730" y="237744"/>
              <a:chExt cx="91440" cy="4664456"/>
            </a:xfrm>
          </p:grpSpPr>
          <p:cxnSp>
            <p:nvCxnSpPr>
              <p:cNvPr id="40" name="Straight Connector 39">
                <a:extLst>
                  <a:ext uri="{FF2B5EF4-FFF2-40B4-BE49-F238E27FC236}">
                    <a16:creationId xmlns:a16="http://schemas.microsoft.com/office/drawing/2014/main" id="{D497090C-37F3-1727-F7BF-F3AC1027D41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48D4EF7-BFAB-AADC-326C-43E1725E82CA}"/>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F1F297D-D56C-0B59-7CE3-BBE8C1E9B028}"/>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C06FA29-73D8-5113-9A8E-9BF167A4AA88}"/>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3637D80-8A37-2FF1-A6FC-FC074C1189A0}"/>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94A1D8E-95AC-2768-A8BE-ACD7E4CB30C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ABDA6B9-1C4B-9989-9B98-FDD761A48956}"/>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EAAA939-4002-8EB7-F182-DA4B89F313F5}"/>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57DC319-309E-34EC-C6C2-30439D2B10DB}"/>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B26A61E-4D4F-A7CF-F513-714765BD61C9}"/>
                </a:ext>
              </a:extLst>
            </p:cNvPr>
            <p:cNvGrpSpPr/>
            <p:nvPr userDrawn="1"/>
          </p:nvGrpSpPr>
          <p:grpSpPr>
            <a:xfrm>
              <a:off x="9163050" y="237744"/>
              <a:ext cx="91440" cy="4663440"/>
              <a:chOff x="-109730" y="231394"/>
              <a:chExt cx="91440" cy="4663440"/>
            </a:xfrm>
          </p:grpSpPr>
          <p:cxnSp>
            <p:nvCxnSpPr>
              <p:cNvPr id="31" name="Straight Connector 30">
                <a:extLst>
                  <a:ext uri="{FF2B5EF4-FFF2-40B4-BE49-F238E27FC236}">
                    <a16:creationId xmlns:a16="http://schemas.microsoft.com/office/drawing/2014/main" id="{CCBAA89A-C88F-CC3B-9CB4-97C2AD45C486}"/>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F910D4BA-6615-1476-4C51-D04A339E6D96}"/>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B7EB36D-A9C6-3516-1F49-C446DD2EFC6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038B674-540C-43DF-4D48-F76AD2F4810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60B7CB2F-FF2C-CD59-4E39-776505979F8F}"/>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325B28C-5725-2F83-CF52-3A2619ED77DE}"/>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FE64BAC-046A-71EF-50FC-67F688248F09}"/>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7793382-0BB7-2BF3-6708-1B2F7C29C93A}"/>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DD47CDE-B522-52B1-2CB5-2F27F46D547D}"/>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812713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0967149"/>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705" y="3926131"/>
            <a:ext cx="4896638" cy="805943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p:cNvSpPr>
            <a:spLocks noGrp="1"/>
          </p:cNvSpPr>
          <p:nvPr>
            <p:ph sz="half" idx="14"/>
          </p:nvPr>
        </p:nvSpPr>
        <p:spPr>
          <a:xfrm>
            <a:off x="6683340" y="3926130"/>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2"/>
          <p:cNvSpPr>
            <a:spLocks noGrp="1"/>
          </p:cNvSpPr>
          <p:nvPr>
            <p:ph sz="half" idx="16"/>
          </p:nvPr>
        </p:nvSpPr>
        <p:spPr>
          <a:xfrm>
            <a:off x="18878130" y="3926130"/>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3925302"/>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8">
            <a:extLst>
              <a:ext uri="{FF2B5EF4-FFF2-40B4-BE49-F238E27FC236}">
                <a16:creationId xmlns:a16="http://schemas.microsoft.com/office/drawing/2014/main" id="{FF3C6CD0-B83A-FF89-BE4A-93731C758ED1}"/>
              </a:ext>
            </a:extLst>
          </p:cNvPr>
          <p:cNvSpPr>
            <a:spLocks noGrp="1"/>
          </p:cNvSpPr>
          <p:nvPr>
            <p:ph type="body" sz="quarter" idx="13" hasCustomPrompt="1"/>
          </p:nvPr>
        </p:nvSpPr>
        <p:spPr>
          <a:xfrm>
            <a:off x="609705"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15" name="Straight Connector 14">
            <a:extLst>
              <a:ext uri="{FF2B5EF4-FFF2-40B4-BE49-F238E27FC236}">
                <a16:creationId xmlns:a16="http://schemas.microsoft.com/office/drawing/2014/main" id="{AF4A7989-EB90-1D4B-DA8D-280BC15D3246}"/>
              </a:ext>
            </a:extLst>
          </p:cNvPr>
          <p:cNvCxnSpPr>
            <a:cxnSpLocks/>
          </p:cNvCxnSpPr>
          <p:nvPr userDrawn="1"/>
        </p:nvCxnSpPr>
        <p:spPr bwMode="auto">
          <a:xfrm>
            <a:off x="609705"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8">
            <a:extLst>
              <a:ext uri="{FF2B5EF4-FFF2-40B4-BE49-F238E27FC236}">
                <a16:creationId xmlns:a16="http://schemas.microsoft.com/office/drawing/2014/main" id="{CC28CDF4-0320-8F28-9A96-81155005FAFB}"/>
              </a:ext>
            </a:extLst>
          </p:cNvPr>
          <p:cNvSpPr>
            <a:spLocks noGrp="1"/>
          </p:cNvSpPr>
          <p:nvPr>
            <p:ph type="body" sz="quarter" idx="19" hasCustomPrompt="1"/>
          </p:nvPr>
        </p:nvSpPr>
        <p:spPr>
          <a:xfrm>
            <a:off x="6683340"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18" name="Straight Connector 17">
            <a:extLst>
              <a:ext uri="{FF2B5EF4-FFF2-40B4-BE49-F238E27FC236}">
                <a16:creationId xmlns:a16="http://schemas.microsoft.com/office/drawing/2014/main" id="{2FD3CF67-30E1-5CB4-B35A-2EB426FC46F9}"/>
              </a:ext>
            </a:extLst>
          </p:cNvPr>
          <p:cNvCxnSpPr>
            <a:cxnSpLocks/>
          </p:cNvCxnSpPr>
          <p:nvPr userDrawn="1"/>
        </p:nvCxnSpPr>
        <p:spPr bwMode="auto">
          <a:xfrm>
            <a:off x="6683340"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Text Placeholder 8">
            <a:extLst>
              <a:ext uri="{FF2B5EF4-FFF2-40B4-BE49-F238E27FC236}">
                <a16:creationId xmlns:a16="http://schemas.microsoft.com/office/drawing/2014/main" id="{27E8BCC1-F5A5-777E-8FA0-5498C9C05FB1}"/>
              </a:ext>
            </a:extLst>
          </p:cNvPr>
          <p:cNvSpPr>
            <a:spLocks noGrp="1"/>
          </p:cNvSpPr>
          <p:nvPr>
            <p:ph type="body" sz="quarter" idx="20" hasCustomPrompt="1"/>
          </p:nvPr>
        </p:nvSpPr>
        <p:spPr>
          <a:xfrm>
            <a:off x="12780736"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20" name="Straight Connector 19">
            <a:extLst>
              <a:ext uri="{FF2B5EF4-FFF2-40B4-BE49-F238E27FC236}">
                <a16:creationId xmlns:a16="http://schemas.microsoft.com/office/drawing/2014/main" id="{E68100A7-FE78-219C-756A-E797B37A3337}"/>
              </a:ext>
            </a:extLst>
          </p:cNvPr>
          <p:cNvCxnSpPr>
            <a:cxnSpLocks/>
          </p:cNvCxnSpPr>
          <p:nvPr userDrawn="1"/>
        </p:nvCxnSpPr>
        <p:spPr bwMode="auto">
          <a:xfrm>
            <a:off x="12780736"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1" name="Text Placeholder 8">
            <a:extLst>
              <a:ext uri="{FF2B5EF4-FFF2-40B4-BE49-F238E27FC236}">
                <a16:creationId xmlns:a16="http://schemas.microsoft.com/office/drawing/2014/main" id="{953F2BE5-EA04-2FA5-2F20-03548AE79066}"/>
              </a:ext>
            </a:extLst>
          </p:cNvPr>
          <p:cNvSpPr>
            <a:spLocks noGrp="1"/>
          </p:cNvSpPr>
          <p:nvPr>
            <p:ph type="body" sz="quarter" idx="21" hasCustomPrompt="1"/>
          </p:nvPr>
        </p:nvSpPr>
        <p:spPr>
          <a:xfrm>
            <a:off x="18878130"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22" name="Straight Connector 21">
            <a:extLst>
              <a:ext uri="{FF2B5EF4-FFF2-40B4-BE49-F238E27FC236}">
                <a16:creationId xmlns:a16="http://schemas.microsoft.com/office/drawing/2014/main" id="{EE5ABDDB-C38E-0537-F3AC-87A3377924AA}"/>
              </a:ext>
            </a:extLst>
          </p:cNvPr>
          <p:cNvCxnSpPr>
            <a:cxnSpLocks/>
          </p:cNvCxnSpPr>
          <p:nvPr userDrawn="1"/>
        </p:nvCxnSpPr>
        <p:spPr bwMode="auto">
          <a:xfrm>
            <a:off x="18878130"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Footer Placeholder">
            <a:extLst>
              <a:ext uri="{FF2B5EF4-FFF2-40B4-BE49-F238E27FC236}">
                <a16:creationId xmlns:a16="http://schemas.microsoft.com/office/drawing/2014/main" id="{35804FC1-DA52-D377-5E41-8817AAB5C4C2}"/>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4" name="Slide Number Placeholder">
            <a:extLst>
              <a:ext uri="{FF2B5EF4-FFF2-40B4-BE49-F238E27FC236}">
                <a16:creationId xmlns:a16="http://schemas.microsoft.com/office/drawing/2014/main" id="{ABA4B4CD-EE5E-7DC2-EE9C-2DE19BC52C22}"/>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5" name="Group 24">
            <a:extLst>
              <a:ext uri="{FF2B5EF4-FFF2-40B4-BE49-F238E27FC236}">
                <a16:creationId xmlns:a16="http://schemas.microsoft.com/office/drawing/2014/main" id="{812ACDBD-BBC3-D0CF-B65F-050C82D572C4}"/>
              </a:ext>
            </a:extLst>
          </p:cNvPr>
          <p:cNvGrpSpPr/>
          <p:nvPr userDrawn="1"/>
        </p:nvGrpSpPr>
        <p:grpSpPr>
          <a:xfrm>
            <a:off x="-293665" y="-294640"/>
            <a:ext cx="24974505" cy="14305280"/>
            <a:chOff x="-109730" y="-110490"/>
            <a:chExt cx="9364220" cy="5364480"/>
          </a:xfrm>
        </p:grpSpPr>
        <p:grpSp>
          <p:nvGrpSpPr>
            <p:cNvPr id="26" name="Group 25">
              <a:extLst>
                <a:ext uri="{FF2B5EF4-FFF2-40B4-BE49-F238E27FC236}">
                  <a16:creationId xmlns:a16="http://schemas.microsoft.com/office/drawing/2014/main" id="{A1641375-04F7-657B-E26D-9F1FD0B4F5D8}"/>
                </a:ext>
              </a:extLst>
            </p:cNvPr>
            <p:cNvGrpSpPr/>
            <p:nvPr userDrawn="1"/>
          </p:nvGrpSpPr>
          <p:grpSpPr>
            <a:xfrm>
              <a:off x="228600" y="-110490"/>
              <a:ext cx="8686732" cy="91440"/>
              <a:chOff x="228600" y="-152400"/>
              <a:chExt cx="8686732" cy="152400"/>
            </a:xfrm>
          </p:grpSpPr>
          <p:cxnSp>
            <p:nvCxnSpPr>
              <p:cNvPr id="59" name="Straight Connector 58">
                <a:extLst>
                  <a:ext uri="{FF2B5EF4-FFF2-40B4-BE49-F238E27FC236}">
                    <a16:creationId xmlns:a16="http://schemas.microsoft.com/office/drawing/2014/main" id="{BF08143D-30F4-7E2D-ACE3-86B03886D2FF}"/>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283F6F8-4B68-40C9-66B6-4F3D5B06E577}"/>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065DD8D-6B69-79E6-91A1-B997FC738007}"/>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2DBEF6B-598D-7D09-0B2D-68B5F5BE77D5}"/>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1822F23-DC74-9777-7772-0A13230834C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5B340C-594C-5E9B-89AA-6CF3F2D85F9D}"/>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9756E37-0348-B215-A888-16FF991F6BFE}"/>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2F0DA86B-5CEC-6289-A3E1-6A60385338FD}"/>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477CACE-3F24-4D12-899F-05A401DDA5D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E7848144-0B5A-A61A-119D-CC85F73B7027}"/>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4B11FB4-85F0-005A-0D8C-E3689BB0143B}"/>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2D662466-61AA-C189-D2A0-FEAF1BF3ED3D}"/>
                </a:ext>
              </a:extLst>
            </p:cNvPr>
            <p:cNvGrpSpPr/>
            <p:nvPr userDrawn="1"/>
          </p:nvGrpSpPr>
          <p:grpSpPr>
            <a:xfrm>
              <a:off x="228600" y="5162550"/>
              <a:ext cx="8686732" cy="91440"/>
              <a:chOff x="228600" y="5143500"/>
              <a:chExt cx="8686732" cy="152400"/>
            </a:xfrm>
          </p:grpSpPr>
          <p:cxnSp>
            <p:nvCxnSpPr>
              <p:cNvPr id="48" name="Straight Connector 47">
                <a:extLst>
                  <a:ext uri="{FF2B5EF4-FFF2-40B4-BE49-F238E27FC236}">
                    <a16:creationId xmlns:a16="http://schemas.microsoft.com/office/drawing/2014/main" id="{236010C9-1DF9-FBEA-1228-81723AF6E38C}"/>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9DD4428-BF55-D7C0-9A79-2F04634A9F8F}"/>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2F27231-F0F9-9958-3397-09E125A001E9}"/>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655CE841-E72D-2713-5534-4DC3DAADBB1F}"/>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737320B-D1D7-B493-3880-70E5C1CBB1B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14B4599-19A8-26D2-50B1-09C09E5DAA3A}"/>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8652CFC-41A2-B974-AD77-985655FFF616}"/>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E188572-832C-C6F9-FCC6-0CAC025EEBD0}"/>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6BCBA68-F7FB-B386-3217-BCD49ED918A2}"/>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81A65226-A853-A59A-754D-B08B980FB74A}"/>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465B17C-B471-EBD3-07DC-E66F6FB4AE93}"/>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F74F5075-56B2-3115-A8D5-8C9741DE4E2F}"/>
                </a:ext>
              </a:extLst>
            </p:cNvPr>
            <p:cNvGrpSpPr/>
            <p:nvPr userDrawn="1"/>
          </p:nvGrpSpPr>
          <p:grpSpPr>
            <a:xfrm>
              <a:off x="-109730" y="237744"/>
              <a:ext cx="91440" cy="4664456"/>
              <a:chOff x="-109730" y="237744"/>
              <a:chExt cx="91440" cy="4664456"/>
            </a:xfrm>
          </p:grpSpPr>
          <p:cxnSp>
            <p:nvCxnSpPr>
              <p:cNvPr id="39" name="Straight Connector 38">
                <a:extLst>
                  <a:ext uri="{FF2B5EF4-FFF2-40B4-BE49-F238E27FC236}">
                    <a16:creationId xmlns:a16="http://schemas.microsoft.com/office/drawing/2014/main" id="{BDE8ED3C-F654-D8BA-910A-0016DCEC49B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1A80EFB-257F-7221-35D3-E3D6BDC0A374}"/>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CF3B087-84AE-6E6E-623E-F3FD10FAFE73}"/>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0B7FB22-2F18-2094-04B2-FF1D0400F91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B8CE8C2-6160-AA62-1EA9-491D2499550C}"/>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0CE32C5-068B-57E3-1E65-B41140341227}"/>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9933487-F07C-5637-86FC-DBA5ADED8E4C}"/>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572ACC-8372-0B63-24DA-263CE533C3B7}"/>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B4B67AC-AB0E-532A-E407-90857B8CF29C}"/>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3468D5FA-04DA-795A-1FDE-78ED3CCB44DE}"/>
                </a:ext>
              </a:extLst>
            </p:cNvPr>
            <p:cNvGrpSpPr/>
            <p:nvPr userDrawn="1"/>
          </p:nvGrpSpPr>
          <p:grpSpPr>
            <a:xfrm>
              <a:off x="9163050" y="237744"/>
              <a:ext cx="91440" cy="4663440"/>
              <a:chOff x="-109730" y="231394"/>
              <a:chExt cx="91440" cy="4663440"/>
            </a:xfrm>
          </p:grpSpPr>
          <p:cxnSp>
            <p:nvCxnSpPr>
              <p:cNvPr id="30" name="Straight Connector 29">
                <a:extLst>
                  <a:ext uri="{FF2B5EF4-FFF2-40B4-BE49-F238E27FC236}">
                    <a16:creationId xmlns:a16="http://schemas.microsoft.com/office/drawing/2014/main" id="{6852E2FB-13F9-E30B-361F-4D3723EED97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AFF9404-2DD0-C4AF-3B58-A89015848DC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9A7628E-FAC0-C649-6D7D-55DBCF254EB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18F356A-FC68-0ADD-8AD9-4B9D38168939}"/>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86FB080-9727-0F0B-E30D-A7331AD6BDEE}"/>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C1E83FB-3494-2A7C-C4F9-3D923D88A050}"/>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AE37C1F-533F-E6A1-819D-375AD4FE7864}"/>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30229AE-7A07-3782-C630-D1D74BC55ED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A2E8D89-51E2-6E1A-8448-4A2CABC18677}"/>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9103394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5942"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p:cNvSpPr>
            <a:spLocks noGrp="1"/>
          </p:cNvSpPr>
          <p:nvPr>
            <p:ph sz="half" idx="14"/>
          </p:nvPr>
        </p:nvSpPr>
        <p:spPr>
          <a:xfrm>
            <a:off x="6683340"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2"/>
          <p:cNvSpPr>
            <a:spLocks noGrp="1"/>
          </p:cNvSpPr>
          <p:nvPr>
            <p:ph sz="half" idx="16"/>
          </p:nvPr>
        </p:nvSpPr>
        <p:spPr>
          <a:xfrm>
            <a:off x="18878130"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2589498"/>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14" name="Straight Connector 13">
            <a:extLst>
              <a:ext uri="{FF2B5EF4-FFF2-40B4-BE49-F238E27FC236}">
                <a16:creationId xmlns:a16="http://schemas.microsoft.com/office/drawing/2014/main" id="{C49F04AA-1127-6E51-BC16-B304C1922B8F}"/>
              </a:ext>
            </a:extLst>
          </p:cNvPr>
          <p:cNvCxnSpPr>
            <a:cxnSpLocks/>
          </p:cNvCxnSpPr>
          <p:nvPr userDrawn="1"/>
        </p:nvCxnSpPr>
        <p:spPr bwMode="auto">
          <a:xfrm flipV="1">
            <a:off x="12180356" y="2590327"/>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0428AE2-A5A0-20E4-5132-55F076222586}"/>
              </a:ext>
            </a:extLst>
          </p:cNvPr>
          <p:cNvCxnSpPr>
            <a:cxnSpLocks/>
          </p:cNvCxnSpPr>
          <p:nvPr userDrawn="1"/>
        </p:nvCxnSpPr>
        <p:spPr bwMode="auto">
          <a:xfrm flipV="1">
            <a:off x="6082960" y="2590327"/>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96456E8-295B-CA08-B4D6-4ADBE617FE19}"/>
              </a:ext>
            </a:extLst>
          </p:cNvPr>
          <p:cNvCxnSpPr>
            <a:cxnSpLocks/>
          </p:cNvCxnSpPr>
          <p:nvPr userDrawn="1"/>
        </p:nvCxnSpPr>
        <p:spPr bwMode="auto">
          <a:xfrm flipV="1">
            <a:off x="18277754" y="2590327"/>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Footer Placeholder">
            <a:extLst>
              <a:ext uri="{FF2B5EF4-FFF2-40B4-BE49-F238E27FC236}">
                <a16:creationId xmlns:a16="http://schemas.microsoft.com/office/drawing/2014/main" id="{F5816726-4490-BEFE-0B70-EA803EDCA716}"/>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9" name="Slide Number Placeholder">
            <a:extLst>
              <a:ext uri="{FF2B5EF4-FFF2-40B4-BE49-F238E27FC236}">
                <a16:creationId xmlns:a16="http://schemas.microsoft.com/office/drawing/2014/main" id="{D22E4398-A643-D30E-EB2E-700EB734DC6B}"/>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0" name="Group 19">
            <a:extLst>
              <a:ext uri="{FF2B5EF4-FFF2-40B4-BE49-F238E27FC236}">
                <a16:creationId xmlns:a16="http://schemas.microsoft.com/office/drawing/2014/main" id="{AF3218C8-FCF5-356E-A4B7-82E8F9649EF6}"/>
              </a:ext>
            </a:extLst>
          </p:cNvPr>
          <p:cNvGrpSpPr/>
          <p:nvPr userDrawn="1"/>
        </p:nvGrpSpPr>
        <p:grpSpPr>
          <a:xfrm>
            <a:off x="-293665" y="-294640"/>
            <a:ext cx="24974505" cy="14305280"/>
            <a:chOff x="-109730" y="-110490"/>
            <a:chExt cx="9364220" cy="5364480"/>
          </a:xfrm>
        </p:grpSpPr>
        <p:grpSp>
          <p:nvGrpSpPr>
            <p:cNvPr id="21" name="Group 20">
              <a:extLst>
                <a:ext uri="{FF2B5EF4-FFF2-40B4-BE49-F238E27FC236}">
                  <a16:creationId xmlns:a16="http://schemas.microsoft.com/office/drawing/2014/main" id="{6E7E92B4-E9F8-F6C0-7367-BF18BD2B259B}"/>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56DD6730-88F7-C374-7B5E-354E7548527C}"/>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9806737-1DE9-B007-16D4-7348C5AA72F2}"/>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5E615FF-7800-F786-0367-34D4BD61A9C4}"/>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FFBD8025-0FFF-5F34-03D0-6DC3D4BC59D3}"/>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050CDA0-055B-D816-84B0-CC0636C7673D}"/>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1DE7CF8-7FB6-9D63-F43F-63B9B1B519A0}"/>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FAEA8E7-2F35-64B5-E769-282057FD1ABC}"/>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27450D5-C1E4-C188-9621-66B9DCAF2FD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7161F2D-B910-8C81-450A-DAD7F4BEBCCB}"/>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D69E4DB8-F932-61C6-A836-1FE0C6B72C93}"/>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8D9C13-9635-831C-8777-D370A415AE5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8CC3529D-6C44-BCF0-87E3-303F85F55414}"/>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81557D63-3654-7107-8D98-115546776BF3}"/>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CC9C5A8-6166-2E72-26D6-F1F1AE29564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B5EF517-ACD4-311C-0421-49B669840FF5}"/>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2F2E3FA-5B1E-DCE4-487C-6E00E3D8865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29DC9E3-AFAD-EC78-CB24-EDC0D55D511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E7B1D3D-DF53-0064-B7EC-6C3981CD0149}"/>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6E7F44E-9003-04AF-4CF2-81108E946F29}"/>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231C74F-721B-E4E5-5628-82C2C64BC216}"/>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4B8065D-CF61-EFE0-7051-EFE88026DBE3}"/>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F2F63B2-8CFB-089D-2344-F2B0BFB0B1D5}"/>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9776F6F-A617-0F92-1011-933F8ED68706}"/>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78C72D62-254D-1C21-416F-B0712F8DC704}"/>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7578295B-BAC6-4456-E37A-C5798CE8381E}"/>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18DFE48-01F0-EE40-4302-1340A351F6ED}"/>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EF2F4BF-9048-3EE7-8FAA-1AF9A3619B6E}"/>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0990E17-DAF6-A0A5-D1C9-920BA390FB4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640F9EA-9516-0572-056D-648110B77A47}"/>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7B9BF57-26A4-C031-F034-2873BD3D19E2}"/>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B3D2EE2-FF6F-B776-3F96-F74BB9203C9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800CF2E-419E-89B1-418D-8FC1FD191AEE}"/>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7FFA753-2481-9CA3-D9B7-ACE4A2DC3AEE}"/>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6C640B69-A992-3A6E-28DD-44AA997D6FE2}"/>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4481324F-C8A3-5F39-F90C-990FE2B90DD7}"/>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0D2447B-1DCE-97F6-81B0-ECCA4A567BB0}"/>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2356E15-3210-BB8D-83DA-A095EBEF0C7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528940C-F5E5-775E-72DD-60C2D69E3443}"/>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6B8E641-07E5-A0B8-D33E-8FBADB036962}"/>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F4F560B-B3AF-9A8B-007B-14DBBB0AC649}"/>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E266492-2757-6964-E851-45774E0C38E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2714E41-DE77-CCA7-1B6D-8661B5B04557}"/>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F8ADE6D-C174-AC16-73C7-FEADCF57BEF5}"/>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1296087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705" y="2590327"/>
            <a:ext cx="10945425" cy="4077250"/>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2832046" y="2590326"/>
            <a:ext cx="10942721" cy="407724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0" name="Content Placeholder 2">
            <a:extLst>
              <a:ext uri="{FF2B5EF4-FFF2-40B4-BE49-F238E27FC236}">
                <a16:creationId xmlns:a16="http://schemas.microsoft.com/office/drawing/2014/main" id="{FCA22712-F459-524F-9A7F-F12E85DF0F28}"/>
              </a:ext>
            </a:extLst>
          </p:cNvPr>
          <p:cNvSpPr>
            <a:spLocks noGrp="1"/>
          </p:cNvSpPr>
          <p:nvPr>
            <p:ph sz="half" idx="15"/>
          </p:nvPr>
        </p:nvSpPr>
        <p:spPr>
          <a:xfrm>
            <a:off x="609706" y="7907449"/>
            <a:ext cx="10945415" cy="4077282"/>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E5323BF2-6DE7-2549-853F-BFE529DB0907}"/>
              </a:ext>
            </a:extLst>
          </p:cNvPr>
          <p:cNvSpPr>
            <a:spLocks noGrp="1"/>
          </p:cNvSpPr>
          <p:nvPr>
            <p:ph sz="half" idx="16"/>
          </p:nvPr>
        </p:nvSpPr>
        <p:spPr>
          <a:xfrm>
            <a:off x="12829352" y="7907441"/>
            <a:ext cx="10945417" cy="4077286"/>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FD622C7C-D62B-5644-B5A6-C489B2ACE3FA}"/>
              </a:ext>
            </a:extLst>
          </p:cNvPr>
          <p:cNvSpPr>
            <a:spLocks noGrp="1"/>
          </p:cNvSpPr>
          <p:nvPr>
            <p:ph type="title"/>
          </p:nvPr>
        </p:nvSpPr>
        <p:spPr>
          <a:xfrm>
            <a:off x="609707" y="572801"/>
            <a:ext cx="23167790" cy="1502986"/>
          </a:xfrm>
          <a:prstGeom prst="rect">
            <a:avLst/>
          </a:prstGeom>
        </p:spPr>
        <p:txBody>
          <a:bodyPr/>
          <a:lstStyle>
            <a:lvl1pPr>
              <a:defRPr b="0" i="0">
                <a:solidFill>
                  <a:schemeClr val="tx1"/>
                </a:solidFill>
              </a:defRPr>
            </a:lvl1pPr>
          </a:lstStyle>
          <a:p>
            <a:r>
              <a:rPr lang="en-GB"/>
              <a:t>Click to edit Master title style</a:t>
            </a:r>
            <a:endParaRPr lang="en-US"/>
          </a:p>
        </p:txBody>
      </p:sp>
      <p:cxnSp>
        <p:nvCxnSpPr>
          <p:cNvPr id="24" name="Straight Connector 23">
            <a:extLst>
              <a:ext uri="{FF2B5EF4-FFF2-40B4-BE49-F238E27FC236}">
                <a16:creationId xmlns:a16="http://schemas.microsoft.com/office/drawing/2014/main" id="{65246D31-2951-C940-5408-CA4EE9F9A0AD}"/>
              </a:ext>
            </a:extLst>
          </p:cNvPr>
          <p:cNvCxnSpPr>
            <a:cxnSpLocks/>
          </p:cNvCxnSpPr>
          <p:nvPr userDrawn="1"/>
        </p:nvCxnSpPr>
        <p:spPr bwMode="auto">
          <a:xfrm flipH="1" flipV="1">
            <a:off x="12193589" y="2590325"/>
            <a:ext cx="8295" cy="407727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5DFDA66-D4CD-7D5A-E072-6026711FA5AB}"/>
              </a:ext>
            </a:extLst>
          </p:cNvPr>
          <p:cNvCxnSpPr>
            <a:cxnSpLocks/>
          </p:cNvCxnSpPr>
          <p:nvPr userDrawn="1"/>
        </p:nvCxnSpPr>
        <p:spPr bwMode="auto">
          <a:xfrm>
            <a:off x="585943" y="7287522"/>
            <a:ext cx="1096917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8C5606D-A15E-3A1D-B376-529E14EA68EE}"/>
              </a:ext>
            </a:extLst>
          </p:cNvPr>
          <p:cNvCxnSpPr>
            <a:cxnSpLocks/>
          </p:cNvCxnSpPr>
          <p:nvPr userDrawn="1"/>
        </p:nvCxnSpPr>
        <p:spPr bwMode="auto">
          <a:xfrm>
            <a:off x="12820870" y="7287522"/>
            <a:ext cx="1096917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4B4FEEE-12D0-44B5-11FF-79A7C0DE4A01}"/>
              </a:ext>
            </a:extLst>
          </p:cNvPr>
          <p:cNvCxnSpPr>
            <a:cxnSpLocks/>
          </p:cNvCxnSpPr>
          <p:nvPr userDrawn="1"/>
        </p:nvCxnSpPr>
        <p:spPr bwMode="auto">
          <a:xfrm flipV="1">
            <a:off x="12193589" y="7907442"/>
            <a:ext cx="8295" cy="407728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33B0AAF6-BF26-3D14-6BCE-CA79AF85914E}"/>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9" name="Slide Number Placeholder">
            <a:extLst>
              <a:ext uri="{FF2B5EF4-FFF2-40B4-BE49-F238E27FC236}">
                <a16:creationId xmlns:a16="http://schemas.microsoft.com/office/drawing/2014/main" id="{E8442CE9-662A-0DBA-5EFF-A38D576208EC}"/>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0" name="Group 29">
            <a:extLst>
              <a:ext uri="{FF2B5EF4-FFF2-40B4-BE49-F238E27FC236}">
                <a16:creationId xmlns:a16="http://schemas.microsoft.com/office/drawing/2014/main" id="{7EF29076-C848-9966-AC13-278123F46DDA}"/>
              </a:ext>
            </a:extLst>
          </p:cNvPr>
          <p:cNvGrpSpPr/>
          <p:nvPr userDrawn="1"/>
        </p:nvGrpSpPr>
        <p:grpSpPr>
          <a:xfrm>
            <a:off x="-293665" y="-294640"/>
            <a:ext cx="24974505" cy="14305280"/>
            <a:chOff x="-109730" y="-110490"/>
            <a:chExt cx="9364220" cy="5364480"/>
          </a:xfrm>
        </p:grpSpPr>
        <p:grpSp>
          <p:nvGrpSpPr>
            <p:cNvPr id="31" name="Group 30">
              <a:extLst>
                <a:ext uri="{FF2B5EF4-FFF2-40B4-BE49-F238E27FC236}">
                  <a16:creationId xmlns:a16="http://schemas.microsoft.com/office/drawing/2014/main" id="{2FA9CF43-22EB-3C4E-63A6-D3AFA6A9617B}"/>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E0FAD8C5-C1B9-2D5B-D92D-B207D7D56FA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3BF4574-F8F9-10F0-D925-41496DD2729E}"/>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F53C19B-63A3-47C2-174B-18D2B914C88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8C963F2-AC83-39EE-7B1A-7653E09143CE}"/>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2A8EFFA-C20D-CE62-7D53-EA638A80C0DE}"/>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C0E2252-CBA5-3F58-D79B-0D4BE1009593}"/>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1BD7C5CD-2D2D-33A9-03FC-FD852ED06F47}"/>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C4258A1-02AC-BA2D-C93F-8E1812398193}"/>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1105E4-BFA4-8991-3985-9711BFEA0939}"/>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4989FB-BD38-AF43-1FA6-CD3B98ACA228}"/>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548767A-B063-E8B7-FE2B-29BEDF6D34E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1B83C1D8-24B6-EFD2-9760-DD93DCA7C0D4}"/>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17AED45A-4DE6-C8DD-6E79-D5AC898EE2D2}"/>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FCEF13F-16F9-52C4-43BD-1F1F457AFF9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ABB5665-8ADE-9F15-14E3-099D7D02F604}"/>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0876C00-FA87-C793-191A-7652D0432624}"/>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D395137E-FB88-D320-50FD-CD0848A63FB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AF30B1B-4FFC-680A-D0D2-A13A34FFF95C}"/>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D730BD5-47C7-C702-B4C8-EE168203942E}"/>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CA52B60-30FA-0BFB-A114-47B51A0A43CF}"/>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6161534-C085-AF85-58A8-9BAF0C377A88}"/>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EFA89B4-4864-E7A9-E458-A3AFD93A9D97}"/>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14258B5B-8EC4-DED7-B529-CA4655500025}"/>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B05FA587-1AF4-C8C2-51B2-E9EB6BACE65D}"/>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40052F9B-4A14-E92F-4D98-C0366E6EB8A3}"/>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F90E5BE-484E-0A50-3AFD-FDC2A54214A9}"/>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034C416-C1B0-6822-DDE8-35068086A646}"/>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E6B93B4-FBA4-6A41-9460-45DF96BA1AE7}"/>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C43B488-78AF-B3F0-BB4C-5D0C9B038F2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156D41C-7D19-A417-98E4-6DABD6CB3F79}"/>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2D37969A-9E07-A306-58B2-1D5866ABB589}"/>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E98744-49B7-F878-A42D-8B324346D937}"/>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03F1D17-5984-546E-04D0-E97D163EF45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72C26B12-9DF3-0F62-DA10-B8FCD1629176}"/>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38E677C1-4254-B62F-F6C7-208FFE0475F2}"/>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5E684A1-0044-4984-A1EE-ABC06079B1C0}"/>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E7E887D-DDD9-7EDD-09F7-BBAA0CEE651A}"/>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ACD5105-4C6E-D81A-3E38-AAC804DAA84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469BD2FE-C489-04F2-9288-0125E2FFD71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9438DA0-77ED-1FAE-3579-4012BE0C239D}"/>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B9DEA95-2291-9ED4-3CF1-0F894975FBF9}"/>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A45B2DC-CDD8-6F50-24C5-62AA0CFCEB4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922D8FD-44ED-CCE0-3C25-1A720092B67C}"/>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18412884"/>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55634675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GB"/>
              <a:t>Click to edit Master title style</a:t>
            </a:r>
            <a:endParaRPr lang="en-US"/>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024" indent="0">
              <a:buNone/>
              <a:defRPr/>
            </a:lvl3pPr>
            <a:lvl4pPr marL="1158622" indent="0">
              <a:buNone/>
              <a:defRPr/>
            </a:lvl4pPr>
            <a:lvl5pPr marL="1682958"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024" indent="0">
              <a:buNone/>
              <a:defRPr/>
            </a:lvl3pPr>
            <a:lvl4pPr marL="1158622" indent="0">
              <a:buNone/>
              <a:defRPr/>
            </a:lvl4pPr>
            <a:lvl5pPr marL="1682958"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2097003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a:solidFill>
                  <a:schemeClr val="accent2"/>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70" b="0" i="0">
                <a:solidFill>
                  <a:schemeClr val="accent2"/>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632198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b="0" i="0">
                <a:solidFill>
                  <a:schemeClr val="accent2"/>
                </a:solidFill>
                <a:latin typeface="IBM Plex Sans Light" panose="020B0403050203000203" pitchFamily="34" charset="0"/>
              </a:defRPr>
            </a:lvl1pPr>
          </a:lstStyle>
          <a:p>
            <a:r>
              <a:rPr lang="en-GB"/>
              <a:t>Click to edit Master title style</a:t>
            </a:r>
            <a:endParaRPr lang="en-US"/>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70"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8422006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1" y="243840"/>
            <a:ext cx="23411506" cy="11744960"/>
          </a:xfrm>
        </p:spPr>
        <p:txBody>
          <a:bodyPr/>
          <a:lstStyle>
            <a:lvl1pPr>
              <a:defRPr sz="25570" b="0" i="0">
                <a:solidFill>
                  <a:schemeClr val="accent2"/>
                </a:solidFill>
                <a:latin typeface="IBM Plex Sans Light" panose="020B0403050203000203" pitchFamily="34" charset="0"/>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1093406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2"/>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8638032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74907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6004458"/>
      </p:ext>
    </p:extLst>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
          <p:cNvSpPr>
            <a:spLocks noGrp="1"/>
          </p:cNvSpPr>
          <p:nvPr>
            <p:ph type="body" sz="quarter" idx="12"/>
          </p:nvPr>
        </p:nvSpPr>
        <p:spPr>
          <a:xfrm>
            <a:off x="12778883"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7187868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7" name="Content Placeholder"/>
          <p:cNvSpPr>
            <a:spLocks noGrp="1"/>
          </p:cNvSpPr>
          <p:nvPr>
            <p:ph sz="quarter" idx="13"/>
          </p:nvPr>
        </p:nvSpPr>
        <p:spPr>
          <a:xfrm>
            <a:off x="560905" y="3243072"/>
            <a:ext cx="11047390" cy="8745728"/>
          </a:xfrm>
        </p:spPr>
        <p:txBody>
          <a:bodyPr/>
          <a:lstStyle>
            <a:lvl1pPr>
              <a:defRPr sz="6392">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3428725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6523686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9934619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417073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GB"/>
              <a:t>Click to edit Master title style</a:t>
            </a:r>
            <a:endParaRPr lang="en-US"/>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198"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85199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5535787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8966378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7217371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2" name="Content Placeholder 3"/>
          <p:cNvSpPr>
            <a:spLocks noGrp="1"/>
          </p:cNvSpPr>
          <p:nvPr>
            <p:ph sz="quarter" idx="19"/>
          </p:nvPr>
        </p:nvSpPr>
        <p:spPr>
          <a:xfrm>
            <a:off x="12193587" y="6853772"/>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10151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85144176"/>
      </p:ext>
    </p:extLst>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12193588" cy="6858002"/>
          </a:xfrm>
          <a:noFill/>
        </p:spPr>
        <p:txBody>
          <a:bodyPr lIns="210312" tIns="201168" rIns="228600" bIns="228600"/>
          <a:lstStyle>
            <a:lvl1pPr>
              <a:defRPr>
                <a:solidFill>
                  <a:schemeClr val="tx1"/>
                </a:solidFill>
              </a:defRPr>
            </a:lvl1pPr>
          </a:lstStyle>
          <a:p>
            <a:r>
              <a:rPr lang="en-GB"/>
              <a:t>Click to edit Master title style</a:t>
            </a:r>
            <a:endParaRPr lang="en-US"/>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6853772"/>
            <a:ext cx="12193588" cy="6862232"/>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4"/>
          <p:cNvSpPr>
            <a:spLocks noGrp="1"/>
          </p:cNvSpPr>
          <p:nvPr>
            <p:ph sz="quarter" idx="19"/>
          </p:nvPr>
        </p:nvSpPr>
        <p:spPr>
          <a:xfrm>
            <a:off x="12193587" y="6853772"/>
            <a:ext cx="12193588" cy="6862232"/>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183563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786">
                <a:solidFill>
                  <a:schemeClr val="tx1"/>
                </a:solidFill>
              </a:defRPr>
            </a:lvl1pPr>
          </a:lstStyle>
          <a:p>
            <a:r>
              <a:rPr lang="en-GB"/>
              <a:t>Click to edit Master title style</a:t>
            </a:r>
            <a:endParaRPr lang="en-US"/>
          </a:p>
        </p:txBody>
      </p:sp>
      <p:sp>
        <p:nvSpPr>
          <p:cNvPr id="13" name="Content Placeholder 1"/>
          <p:cNvSpPr>
            <a:spLocks noGrp="1"/>
          </p:cNvSpPr>
          <p:nvPr>
            <p:ph sz="quarter" idx="20"/>
          </p:nvPr>
        </p:nvSpPr>
        <p:spPr>
          <a:xfrm>
            <a:off x="0" y="6853772"/>
            <a:ext cx="6096794" cy="6862232"/>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6096796" y="6853772"/>
            <a:ext cx="6096794" cy="6862232"/>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9492325"/>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8357029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GB"/>
              <a:t>Click icon to add picture</a:t>
            </a:r>
            <a:endParaRPr lang="en-US"/>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4">
                <a:solidFill>
                  <a:schemeClr val="tx1"/>
                </a:solidFill>
              </a:defRPr>
            </a:lvl2pPr>
            <a:lvl3pPr>
              <a:buClr>
                <a:srgbClr val="001141"/>
              </a:buClr>
              <a:defRPr sz="2664">
                <a:solidFill>
                  <a:schemeClr val="tx1"/>
                </a:solidFill>
              </a:defRPr>
            </a:lvl3pPr>
            <a:lvl4pPr>
              <a:buClr>
                <a:srgbClr val="001141"/>
              </a:buClr>
              <a:defRPr sz="2664">
                <a:solidFill>
                  <a:schemeClr val="tx1"/>
                </a:solidFill>
              </a:defRPr>
            </a:lvl4pPr>
            <a:lvl5pPr>
              <a:buClr>
                <a:srgbClr val="001141"/>
              </a:buClr>
              <a:defRPr sz="2664">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2599568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220216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118591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0620271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
          <p:cNvSpPr>
            <a:spLocks noGrp="1"/>
          </p:cNvSpPr>
          <p:nvPr>
            <p:ph type="body" sz="quarter" idx="15"/>
          </p:nvPr>
        </p:nvSpPr>
        <p:spPr>
          <a:xfrm>
            <a:off x="6682086" y="3359006"/>
            <a:ext cx="4901822" cy="8672576"/>
          </a:xfrm>
        </p:spPr>
        <p:txBody>
          <a:bodyPr/>
          <a:lstStyle>
            <a:lvl1pPr>
              <a:spcBef>
                <a:spcPts val="800"/>
              </a:spcBef>
              <a:defRPr sz="3728">
                <a:solidFill>
                  <a:schemeClr val="tx1"/>
                </a:solidFill>
              </a:defRPr>
            </a:lvl1pPr>
            <a:lvl2pPr>
              <a:spcBef>
                <a:spcPts val="2928"/>
              </a:spcBef>
              <a:defRPr sz="3728">
                <a:solidFill>
                  <a:schemeClr val="tx1"/>
                </a:solidFill>
              </a:defRPr>
            </a:lvl2pPr>
            <a:lvl3pPr>
              <a:spcBef>
                <a:spcPts val="2928"/>
              </a:spcBef>
              <a:defRPr sz="3728">
                <a:solidFill>
                  <a:schemeClr val="tx1"/>
                </a:solidFill>
              </a:defRPr>
            </a:lvl3pPr>
            <a:lvl4pPr>
              <a:spcBef>
                <a:spcPts val="2928"/>
              </a:spcBef>
              <a:defRPr sz="3728">
                <a:solidFill>
                  <a:schemeClr val="tx1"/>
                </a:solidFill>
              </a:defRPr>
            </a:lvl4pPr>
            <a:lvl5pPr>
              <a:spcBef>
                <a:spcPts val="2928"/>
              </a:spcBef>
              <a:defRPr sz="3728">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65911942"/>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4">
                <a:solidFill>
                  <a:schemeClr val="tx1"/>
                </a:solidFill>
              </a:defRPr>
            </a:lvl1pPr>
            <a:lvl2pPr>
              <a:spcBef>
                <a:spcPts val="800"/>
              </a:spcBef>
              <a:defRPr sz="2664">
                <a:solidFill>
                  <a:schemeClr val="tx1"/>
                </a:solidFill>
              </a:defRPr>
            </a:lvl2pPr>
            <a:lvl3pPr>
              <a:spcBef>
                <a:spcPts val="800"/>
              </a:spcBef>
              <a:defRPr sz="2664">
                <a:solidFill>
                  <a:schemeClr val="tx1"/>
                </a:solidFill>
              </a:defRPr>
            </a:lvl3pPr>
            <a:lvl4pPr>
              <a:spcBef>
                <a:spcPts val="800"/>
              </a:spcBef>
              <a:defRPr sz="2664">
                <a:solidFill>
                  <a:schemeClr val="tx1"/>
                </a:solidFill>
              </a:defRPr>
            </a:lvl4pPr>
            <a:lvl5pPr>
              <a:spcBef>
                <a:spcPts val="800"/>
              </a:spcBef>
              <a:defRPr sz="2664">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3"/>
          <p:cNvSpPr>
            <a:spLocks noGrp="1"/>
          </p:cNvSpPr>
          <p:nvPr>
            <p:ph type="body" sz="quarter" idx="14"/>
          </p:nvPr>
        </p:nvSpPr>
        <p:spPr>
          <a:xfrm>
            <a:off x="12730105" y="3243072"/>
            <a:ext cx="11047390" cy="8745728"/>
          </a:xfrm>
        </p:spPr>
        <p:txBody>
          <a:bodyPr/>
          <a:lstStyle>
            <a:lvl1pPr>
              <a:defRPr sz="6392">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4040559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GB"/>
              <a:t>Click icon to add table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613200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723182277"/>
      </p:ext>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6707398" y="9527915"/>
            <a:ext cx="17070096" cy="621926"/>
          </a:xfrm>
          <a:prstGeom prst="rect">
            <a:avLst/>
          </a:prstGeom>
        </p:spPr>
        <p:txBody>
          <a:bodyPr tIns="0" bIns="0"/>
          <a:lstStyle>
            <a:lvl1pPr marL="0" indent="0">
              <a:spcBef>
                <a:spcPts val="0"/>
              </a:spcBef>
              <a:buFontTx/>
              <a:buNone/>
              <a:defRPr b="0" i="0" cap="none" baseline="0">
                <a:solidFill>
                  <a:srgbClr val="707070"/>
                </a:solidFill>
                <a:latin typeface="IBM Plex Sans Light" panose="020B0403050203000203" pitchFamily="34" charset="0"/>
              </a:defRPr>
            </a:lvl1pPr>
            <a:lvl2pPr marL="422424" indent="0">
              <a:buFontTx/>
              <a:buNone/>
              <a:defRPr/>
            </a:lvl2pPr>
            <a:lvl3pPr marL="920966" indent="0">
              <a:buFontTx/>
              <a:buNone/>
              <a:defRPr/>
            </a:lvl3pPr>
            <a:lvl4pPr marL="1252054" indent="0">
              <a:buFontTx/>
              <a:buNone/>
              <a:defRPr/>
            </a:lvl4pPr>
            <a:lvl5pPr marL="1670676" indent="0">
              <a:buFontTx/>
              <a:buNone/>
              <a:defRPr/>
            </a:lvl5pPr>
          </a:lstStyle>
          <a:p>
            <a:pPr lvl="0"/>
            <a:r>
              <a:rPr lang="en-US"/>
              <a:t>Click to edit author’s title</a:t>
            </a:r>
          </a:p>
        </p:txBody>
      </p:sp>
      <p:sp>
        <p:nvSpPr>
          <p:cNvPr id="12" name="Title 11"/>
          <p:cNvSpPr>
            <a:spLocks noGrp="1"/>
          </p:cNvSpPr>
          <p:nvPr userDrawn="1">
            <p:ph type="title" hasCustomPrompt="1"/>
          </p:nvPr>
        </p:nvSpPr>
        <p:spPr>
          <a:xfrm>
            <a:off x="6706473" y="3301770"/>
            <a:ext cx="17071023" cy="4601720"/>
          </a:xfrm>
          <a:prstGeom prst="rect">
            <a:avLst/>
          </a:prstGeom>
        </p:spPr>
        <p:txBody>
          <a:bodyPr anchor="b" anchorCtr="0">
            <a:noAutofit/>
          </a:bodyPr>
          <a:lstStyle>
            <a:lvl1pPr>
              <a:lnSpc>
                <a:spcPct val="100000"/>
              </a:lnSpc>
              <a:defRPr sz="7458" b="0" i="0">
                <a:solidFill>
                  <a:srgbClr val="707070"/>
                </a:solidFill>
                <a:latin typeface="IBM Plex Sans Light" panose="020B0403050203000203" pitchFamily="34" charset="0"/>
              </a:defRPr>
            </a:lvl1pPr>
          </a:lstStyle>
          <a:p>
            <a:r>
              <a:rPr lang="en-US"/>
              <a:t>Click to edit quote.”</a:t>
            </a:r>
          </a:p>
        </p:txBody>
      </p:sp>
      <p:sp>
        <p:nvSpPr>
          <p:cNvPr id="5" name="Text Placeholder 4"/>
          <p:cNvSpPr>
            <a:spLocks noGrp="1"/>
          </p:cNvSpPr>
          <p:nvPr>
            <p:ph type="body" sz="quarter" idx="11" hasCustomPrompt="1"/>
          </p:nvPr>
        </p:nvSpPr>
        <p:spPr>
          <a:xfrm>
            <a:off x="6707398" y="9052565"/>
            <a:ext cx="17070096" cy="475358"/>
          </a:xfrm>
          <a:prstGeom prst="rect">
            <a:avLst/>
          </a:prstGeom>
        </p:spPr>
        <p:txBody>
          <a:bodyPr tIns="0" bIns="0" anchor="b" anchorCtr="0"/>
          <a:lstStyle>
            <a:lvl1pPr marL="0" indent="0">
              <a:spcBef>
                <a:spcPts val="0"/>
              </a:spcBef>
              <a:buFontTx/>
              <a:buNone/>
              <a:defRPr b="0" i="0" cap="none" baseline="0">
                <a:solidFill>
                  <a:srgbClr val="707070"/>
                </a:solidFill>
                <a:latin typeface="IBM Plex Sans Light" panose="020B0403050203000203" pitchFamily="34" charset="0"/>
              </a:defRPr>
            </a:lvl1pPr>
            <a:lvl2pPr marL="422424" indent="0">
              <a:buFontTx/>
              <a:buNone/>
              <a:defRPr/>
            </a:lvl2pPr>
            <a:lvl3pPr marL="920966" indent="0">
              <a:buFontTx/>
              <a:buNone/>
              <a:defRPr/>
            </a:lvl3pPr>
            <a:lvl4pPr marL="1252054" indent="0">
              <a:buFontTx/>
              <a:buNone/>
              <a:defRPr/>
            </a:lvl4pPr>
            <a:lvl5pPr marL="1670676" indent="0">
              <a:buFontTx/>
              <a:buNone/>
              <a:defRPr/>
            </a:lvl5pPr>
          </a:lstStyle>
          <a:p>
            <a:pPr lvl="0"/>
            <a:r>
              <a:rPr lang="en-US"/>
              <a:t>Click to edit author’s name</a:t>
            </a:r>
          </a:p>
        </p:txBody>
      </p:sp>
      <p:pic>
        <p:nvPicPr>
          <p:cNvPr id="7" name="Picture 6">
            <a:extLst>
              <a:ext uri="{FF2B5EF4-FFF2-40B4-BE49-F238E27FC236}">
                <a16:creationId xmlns:a16="http://schemas.microsoft.com/office/drawing/2014/main" id="{DFFB42FD-8D9E-0A4B-B478-6645031CC6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144296" y="2935461"/>
            <a:ext cx="6182763" cy="5121794"/>
          </a:xfrm>
          <a:prstGeom prst="rect">
            <a:avLst/>
          </a:prstGeom>
        </p:spPr>
      </p:pic>
      <p:sp>
        <p:nvSpPr>
          <p:cNvPr id="8" name="Footer Placeholder">
            <a:extLst>
              <a:ext uri="{FF2B5EF4-FFF2-40B4-BE49-F238E27FC236}">
                <a16:creationId xmlns:a16="http://schemas.microsoft.com/office/drawing/2014/main" id="{F4C620B6-78CC-0AD0-2D5C-D243ACD67E1D}"/>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9" name="Slide Number Placeholder">
            <a:extLst>
              <a:ext uri="{FF2B5EF4-FFF2-40B4-BE49-F238E27FC236}">
                <a16:creationId xmlns:a16="http://schemas.microsoft.com/office/drawing/2014/main" id="{E9282740-0379-AC40-2D59-127CB8DD6D07}"/>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43062588"/>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D8B86E-AD28-DE4B-9042-2194A948423B}"/>
              </a:ext>
            </a:extLst>
          </p:cNvPr>
          <p:cNvPicPr>
            <a:picLocks noChangeAspect="1"/>
          </p:cNvPicPr>
          <p:nvPr userDrawn="1"/>
        </p:nvPicPr>
        <p:blipFill rotWithShape="1">
          <a:blip r:embed="rId2"/>
          <a:srcRect t="4595" b="27409"/>
          <a:stretch/>
        </p:blipFill>
        <p:spPr>
          <a:xfrm rot="16200000">
            <a:off x="6501005" y="-4170183"/>
            <a:ext cx="11385178" cy="24387181"/>
          </a:xfrm>
          <a:prstGeom prst="rect">
            <a:avLst/>
          </a:prstGeom>
        </p:spPr>
      </p:pic>
      <p:sp>
        <p:nvSpPr>
          <p:cNvPr id="2" name="Title 1"/>
          <p:cNvSpPr>
            <a:spLocks noGrp="1"/>
          </p:cNvSpPr>
          <p:nvPr userDrawn="1">
            <p:ph type="title" hasCustomPrompt="1"/>
          </p:nvPr>
        </p:nvSpPr>
        <p:spPr>
          <a:xfrm>
            <a:off x="533472" y="4791221"/>
            <a:ext cx="23244026" cy="2544266"/>
          </a:xfrm>
          <a:prstGeom prst="rect">
            <a:avLst/>
          </a:prstGeom>
        </p:spPr>
        <p:txBody>
          <a:bodyPr anchor="ctr" anchorCtr="0">
            <a:noAutofit/>
          </a:bodyPr>
          <a:lstStyle>
            <a:lvl1pPr algn="ctr">
              <a:lnSpc>
                <a:spcPct val="85000"/>
              </a:lnSpc>
              <a:defRPr sz="10656" b="0" i="0" baseline="0">
                <a:solidFill>
                  <a:schemeClr val="tx1"/>
                </a:solidFill>
                <a:latin typeface="IBM Plex Sans Light" panose="020B0403050203000203" pitchFamily="34" charset="0"/>
              </a:defRPr>
            </a:lvl1pPr>
          </a:lstStyle>
          <a:p>
            <a:r>
              <a:rPr lang="en-US"/>
              <a:t>Edit master section title</a:t>
            </a:r>
          </a:p>
        </p:txBody>
      </p:sp>
      <p:grpSp>
        <p:nvGrpSpPr>
          <p:cNvPr id="6" name="Group 1" descr="Outside edge tick marks for alignment">
            <a:extLst>
              <a:ext uri="{FF2B5EF4-FFF2-40B4-BE49-F238E27FC236}">
                <a16:creationId xmlns:a16="http://schemas.microsoft.com/office/drawing/2014/main" id="{942782A1-B88C-1C48-9DC5-FE6DA7C61D34}"/>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10" name="Group 9">
              <a:extLst>
                <a:ext uri="{FF2B5EF4-FFF2-40B4-BE49-F238E27FC236}">
                  <a16:creationId xmlns:a16="http://schemas.microsoft.com/office/drawing/2014/main" id="{2414377F-DC63-E74A-B0A4-1A9F3C02ECD4}"/>
                </a:ext>
              </a:extLst>
            </p:cNvPr>
            <p:cNvGrpSpPr/>
            <p:nvPr userDrawn="1"/>
          </p:nvGrpSpPr>
          <p:grpSpPr>
            <a:xfrm>
              <a:off x="228600" y="-110490"/>
              <a:ext cx="8686732" cy="91440"/>
              <a:chOff x="228600" y="-152400"/>
              <a:chExt cx="8686732" cy="152400"/>
            </a:xfrm>
          </p:grpSpPr>
          <p:cxnSp>
            <p:nvCxnSpPr>
              <p:cNvPr id="43" name="Straight Connector 42">
                <a:extLst>
                  <a:ext uri="{FF2B5EF4-FFF2-40B4-BE49-F238E27FC236}">
                    <a16:creationId xmlns:a16="http://schemas.microsoft.com/office/drawing/2014/main" id="{4E5F66B5-48CB-C04D-B2FB-70E8A5C06140}"/>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5ED9606-E5A5-CB42-BC83-C2E6C4ECD22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58A0CE0-9B11-D440-9C24-147D84403F32}"/>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9C2DC77-D10A-CB4D-A15D-1B17BC1335EA}"/>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0C89152-20A6-3C46-95D7-952917DD5D7D}"/>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F1D375E-A2FF-FE46-AC2E-64A6111EEB0E}"/>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6A147B4-5158-0F4B-9AE9-C590936FC6A9}"/>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AF91822-6AA0-A441-ADC8-C760800F9BEB}"/>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62B0BE48-2759-F044-AB56-B73AEF464BCF}"/>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DD82005-8851-7546-98B9-E8CD472FA926}"/>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563124A-67E3-3B43-BB22-5CEB65314E97}"/>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46247167-CA0A-1443-A614-4DF8683728FE}"/>
                </a:ext>
              </a:extLst>
            </p:cNvPr>
            <p:cNvGrpSpPr/>
            <p:nvPr userDrawn="1"/>
          </p:nvGrpSpPr>
          <p:grpSpPr>
            <a:xfrm>
              <a:off x="228600" y="5162550"/>
              <a:ext cx="8686732" cy="91440"/>
              <a:chOff x="228600" y="5143500"/>
              <a:chExt cx="8686732" cy="152400"/>
            </a:xfrm>
          </p:grpSpPr>
          <p:cxnSp>
            <p:nvCxnSpPr>
              <p:cNvPr id="32" name="Straight Connector 31">
                <a:extLst>
                  <a:ext uri="{FF2B5EF4-FFF2-40B4-BE49-F238E27FC236}">
                    <a16:creationId xmlns:a16="http://schemas.microsoft.com/office/drawing/2014/main" id="{34563530-4309-2F45-ACD1-E24BC306FFFE}"/>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0A0AA1D8-CCBE-F742-8B62-3F5BF20ADAA2}"/>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B1A717A-0A3F-BF4C-B24B-7BE4D2F88199}"/>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EB19F2B-FFA4-1F49-B2B4-DC40DB53785B}"/>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6E233A1-8D17-E249-A813-371C44A6D5E8}"/>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65A6E82-058D-6349-8D9D-5F628C5956AA}"/>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2F56242-91C4-C04C-9F2F-8984411F9914}"/>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39264265-CF19-D643-9872-013766287493}"/>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D2C8325-6ABF-8746-9D4E-37DEEEE1A14B}"/>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C5B0125-9A4F-5F40-B17C-B72A3963357C}"/>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E2BD22F-C12C-7F44-869E-AE32DD99E830}"/>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CBAA1D56-F3F1-BA40-BB5E-858896834300}"/>
                </a:ext>
              </a:extLst>
            </p:cNvPr>
            <p:cNvGrpSpPr/>
            <p:nvPr userDrawn="1"/>
          </p:nvGrpSpPr>
          <p:grpSpPr>
            <a:xfrm>
              <a:off x="-109730" y="237744"/>
              <a:ext cx="91440" cy="4670806"/>
              <a:chOff x="-109730" y="237744"/>
              <a:chExt cx="91440" cy="4670806"/>
            </a:xfrm>
          </p:grpSpPr>
          <p:cxnSp>
            <p:nvCxnSpPr>
              <p:cNvPr id="23" name="Straight Connector 22">
                <a:extLst>
                  <a:ext uri="{FF2B5EF4-FFF2-40B4-BE49-F238E27FC236}">
                    <a16:creationId xmlns:a16="http://schemas.microsoft.com/office/drawing/2014/main" id="{C52C1B9A-E8B4-3A40-AD2D-73C39DC016F4}"/>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BE71C96-40AF-0F48-873C-54F58D17F959}"/>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C4AF5ED-8DF0-094B-BD01-9AEE777107D4}"/>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FA499F9-EBE5-524C-8AC7-1298A1453ACF}"/>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76682F9-9F95-A84F-9745-72A67A8FE9FA}"/>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2918743-3F8E-6D4A-A2E1-AC32163581CE}"/>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DF6F57C-29DA-4A4B-BAA8-3C0E69E652E4}"/>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FD3B01A-2EF7-D449-B32B-03E5AA8B2676}"/>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3706174-B90A-E14E-87DF-1BCA3E2D3C70}"/>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D10194DE-5168-A042-9B1F-2F0994D3B745}"/>
                </a:ext>
              </a:extLst>
            </p:cNvPr>
            <p:cNvGrpSpPr/>
            <p:nvPr userDrawn="1"/>
          </p:nvGrpSpPr>
          <p:grpSpPr>
            <a:xfrm>
              <a:off x="9163050" y="237744"/>
              <a:ext cx="91440" cy="4669790"/>
              <a:chOff x="-109730" y="231394"/>
              <a:chExt cx="91440" cy="4669790"/>
            </a:xfrm>
          </p:grpSpPr>
          <p:cxnSp>
            <p:nvCxnSpPr>
              <p:cNvPr id="14" name="Straight Connector 13">
                <a:extLst>
                  <a:ext uri="{FF2B5EF4-FFF2-40B4-BE49-F238E27FC236}">
                    <a16:creationId xmlns:a16="http://schemas.microsoft.com/office/drawing/2014/main" id="{0AB66449-972C-EC41-8CF8-5BC363FD1C9D}"/>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596410-9D14-4B45-B539-45949C3E5A2E}"/>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C02CDE3-6980-CF47-9CCA-60AF5976CF66}"/>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7EF1596-43CB-1549-84DB-28A32F7FB686}"/>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B9CE94B-439E-9540-97A5-E4AF2205FE31}"/>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53F569C9-7B11-D240-AEF1-14D1FEB3C05D}"/>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70AA687-EF28-B949-9D6F-095721F2C61C}"/>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B8C63D1-CAB8-E94E-B6FD-A46ECF550CA4}"/>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C759474-2B8C-2840-9BA7-B3EB8BD270C7}"/>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4" name="Footer Placeholder">
            <a:extLst>
              <a:ext uri="{FF2B5EF4-FFF2-40B4-BE49-F238E27FC236}">
                <a16:creationId xmlns:a16="http://schemas.microsoft.com/office/drawing/2014/main" id="{4868B036-C093-0AC3-DC7B-51C4EF779BA7}"/>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5" name="Slide Number Placeholder">
            <a:extLst>
              <a:ext uri="{FF2B5EF4-FFF2-40B4-BE49-F238E27FC236}">
                <a16:creationId xmlns:a16="http://schemas.microsoft.com/office/drawing/2014/main" id="{A9474D66-20C2-F16C-B334-69AD2951EBDD}"/>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68215368"/>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9D6D1E-5158-AF4D-8B03-53B4757A5508}"/>
              </a:ext>
            </a:extLst>
          </p:cNvPr>
          <p:cNvPicPr>
            <a:picLocks noChangeAspect="1"/>
          </p:cNvPicPr>
          <p:nvPr userDrawn="1"/>
        </p:nvPicPr>
        <p:blipFill rotWithShape="1">
          <a:blip r:embed="rId2"/>
          <a:srcRect t="4595" b="27409"/>
          <a:stretch/>
        </p:blipFill>
        <p:spPr>
          <a:xfrm rot="16200000">
            <a:off x="6501005" y="-4170183"/>
            <a:ext cx="11385178" cy="24387181"/>
          </a:xfrm>
          <a:prstGeom prst="rect">
            <a:avLst/>
          </a:prstGeom>
        </p:spPr>
      </p:pic>
      <p:sp>
        <p:nvSpPr>
          <p:cNvPr id="2" name="Title 1"/>
          <p:cNvSpPr>
            <a:spLocks noGrp="1"/>
          </p:cNvSpPr>
          <p:nvPr userDrawn="1">
            <p:ph type="title" hasCustomPrompt="1"/>
          </p:nvPr>
        </p:nvSpPr>
        <p:spPr>
          <a:xfrm>
            <a:off x="548715" y="4099807"/>
            <a:ext cx="23167814" cy="2544266"/>
          </a:xfrm>
          <a:prstGeom prst="rect">
            <a:avLst/>
          </a:prstGeom>
        </p:spPr>
        <p:txBody>
          <a:bodyPr>
            <a:noAutofit/>
          </a:bodyPr>
          <a:lstStyle>
            <a:lvl1pPr>
              <a:lnSpc>
                <a:spcPct val="85000"/>
              </a:lnSpc>
              <a:defRPr sz="10656" b="0" i="0" baseline="0">
                <a:solidFill>
                  <a:schemeClr val="tx1"/>
                </a:solidFill>
                <a:latin typeface="IBM Plex Sans Light" panose="020B0403050203000203" pitchFamily="34" charset="0"/>
              </a:defRPr>
            </a:lvl1pPr>
          </a:lstStyle>
          <a:p>
            <a:r>
              <a:rPr lang="en-US"/>
              <a:t>Edit master section title</a:t>
            </a:r>
          </a:p>
        </p:txBody>
      </p:sp>
      <p:sp>
        <p:nvSpPr>
          <p:cNvPr id="29" name="Text Placeholder 28"/>
          <p:cNvSpPr>
            <a:spLocks noGrp="1"/>
          </p:cNvSpPr>
          <p:nvPr userDrawn="1">
            <p:ph type="body" sz="quarter" idx="13" hasCustomPrompt="1"/>
          </p:nvPr>
        </p:nvSpPr>
        <p:spPr>
          <a:xfrm>
            <a:off x="613233" y="3424937"/>
            <a:ext cx="23103294" cy="622386"/>
          </a:xfrm>
          <a:prstGeom prst="rect">
            <a:avLst/>
          </a:prstGeom>
        </p:spPr>
        <p:txBody>
          <a:bodyPr lIns="0" tIns="0" rIns="0" bIns="0" anchor="b" anchorCtr="0">
            <a:normAutofit/>
          </a:bodyPr>
          <a:lstStyle>
            <a:lvl1pPr marL="0" indent="0">
              <a:lnSpc>
                <a:spcPct val="100000"/>
              </a:lnSpc>
              <a:buFontTx/>
              <a:buNone/>
              <a:defRPr sz="3728" b="0" i="0" cap="none" baseline="0">
                <a:solidFill>
                  <a:schemeClr val="tx1"/>
                </a:solidFill>
                <a:latin typeface="IBM Plex Sans Light" panose="020B0403050203000203" pitchFamily="34" charset="0"/>
              </a:defRPr>
            </a:lvl1pPr>
            <a:lvl2pPr marL="422424" indent="0">
              <a:buFontTx/>
              <a:buNone/>
              <a:defRPr sz="2878">
                <a:solidFill>
                  <a:schemeClr val="bg1"/>
                </a:solidFill>
              </a:defRPr>
            </a:lvl2pPr>
            <a:lvl3pPr marL="920966" indent="0">
              <a:buFontTx/>
              <a:buNone/>
              <a:defRPr sz="2878">
                <a:solidFill>
                  <a:schemeClr val="bg1"/>
                </a:solidFill>
              </a:defRPr>
            </a:lvl3pPr>
            <a:lvl4pPr marL="1252054" indent="0">
              <a:buFontTx/>
              <a:buNone/>
              <a:defRPr sz="2878">
                <a:solidFill>
                  <a:schemeClr val="bg1"/>
                </a:solidFill>
              </a:defRPr>
            </a:lvl4pPr>
            <a:lvl5pPr marL="1670676" indent="0">
              <a:buFontTx/>
              <a:buNone/>
              <a:defRPr sz="2878">
                <a:solidFill>
                  <a:schemeClr val="bg1"/>
                </a:solidFill>
              </a:defRPr>
            </a:lvl5pPr>
          </a:lstStyle>
          <a:p>
            <a:pPr lvl="0"/>
            <a:r>
              <a:rPr lang="en-US"/>
              <a:t>Edit Master text styles</a:t>
            </a:r>
          </a:p>
        </p:txBody>
      </p:sp>
      <p:grpSp>
        <p:nvGrpSpPr>
          <p:cNvPr id="7" name="Group 1" descr="Outside edge tick marks for alignment">
            <a:extLst>
              <a:ext uri="{FF2B5EF4-FFF2-40B4-BE49-F238E27FC236}">
                <a16:creationId xmlns:a16="http://schemas.microsoft.com/office/drawing/2014/main" id="{B50CC998-8C16-4744-B847-5D41E512C2FD}"/>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8" name="Group 7">
              <a:extLst>
                <a:ext uri="{FF2B5EF4-FFF2-40B4-BE49-F238E27FC236}">
                  <a16:creationId xmlns:a16="http://schemas.microsoft.com/office/drawing/2014/main" id="{446968CE-5E53-A74A-A8FE-ED6ABD4FA91A}"/>
                </a:ext>
              </a:extLst>
            </p:cNvPr>
            <p:cNvGrpSpPr/>
            <p:nvPr userDrawn="1"/>
          </p:nvGrpSpPr>
          <p:grpSpPr>
            <a:xfrm>
              <a:off x="228600" y="-110490"/>
              <a:ext cx="8686732" cy="91440"/>
              <a:chOff x="228600" y="-152400"/>
              <a:chExt cx="8686732" cy="152400"/>
            </a:xfrm>
          </p:grpSpPr>
          <p:cxnSp>
            <p:nvCxnSpPr>
              <p:cNvPr id="45" name="Straight Connector 44">
                <a:extLst>
                  <a:ext uri="{FF2B5EF4-FFF2-40B4-BE49-F238E27FC236}">
                    <a16:creationId xmlns:a16="http://schemas.microsoft.com/office/drawing/2014/main" id="{C54D269E-5094-1743-BECF-DE11BC6452C1}"/>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123AB24-148D-6249-9814-2A629C52233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A93D1D-4B17-5C43-B2B0-A78433D848F6}"/>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3E22C57-855B-2E48-9B8F-358A103FF53B}"/>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5D2481F-A35A-E34D-BDF7-2B043B48EE9A}"/>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870CFE5-9130-0046-960B-DF03CF32A310}"/>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82CD67A-626B-674F-A45D-04AD7B92610F}"/>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36F6A5E-AC80-3040-8820-C5982A6DB64D}"/>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9A9EFA0-E3AD-F744-BFBF-AE8EB3B30A17}"/>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CD3FF57-5367-E34D-8CDD-DCC950BA385E}"/>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1305D3A3-E3D9-ED46-BA1E-745361F11CA0}"/>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85CB07D6-465D-CE46-84CD-73B3508BC15C}"/>
                </a:ext>
              </a:extLst>
            </p:cNvPr>
            <p:cNvGrpSpPr/>
            <p:nvPr userDrawn="1"/>
          </p:nvGrpSpPr>
          <p:grpSpPr>
            <a:xfrm>
              <a:off x="228600" y="5162550"/>
              <a:ext cx="8686732" cy="91440"/>
              <a:chOff x="228600" y="5143500"/>
              <a:chExt cx="8686732" cy="152400"/>
            </a:xfrm>
          </p:grpSpPr>
          <p:cxnSp>
            <p:nvCxnSpPr>
              <p:cNvPr id="34" name="Straight Connector 33">
                <a:extLst>
                  <a:ext uri="{FF2B5EF4-FFF2-40B4-BE49-F238E27FC236}">
                    <a16:creationId xmlns:a16="http://schemas.microsoft.com/office/drawing/2014/main" id="{4E5704D7-CCB6-3649-BD8C-5F62D3060FEF}"/>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BE0CA0-9C0A-2C43-884A-1D10E8254FE0}"/>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E762659-134B-E842-B953-769A7155AA95}"/>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595EA459-10C6-E84B-94AD-0093543114DF}"/>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ADC5E58-73A9-A143-A6E7-4960BA29575F}"/>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E341CC4-7162-7844-A7AC-D793DD77722B}"/>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16F2231-495A-AC4F-8E1B-A1AEC4FD3CCC}"/>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36C627DE-5508-6349-A95F-58AE416F00AD}"/>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A717AC2-6CD9-F24E-93B3-B1D3BB1BC57B}"/>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5070390-9AD5-004A-8D40-F63930BB1893}"/>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276A179-91ED-F64C-9C53-7E27637013EF}"/>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495ED843-14EB-0B4A-B7B7-2CE3A821C5EC}"/>
                </a:ext>
              </a:extLst>
            </p:cNvPr>
            <p:cNvGrpSpPr/>
            <p:nvPr userDrawn="1"/>
          </p:nvGrpSpPr>
          <p:grpSpPr>
            <a:xfrm>
              <a:off x="-109730" y="237744"/>
              <a:ext cx="91440" cy="4670806"/>
              <a:chOff x="-109730" y="237744"/>
              <a:chExt cx="91440" cy="4670806"/>
            </a:xfrm>
          </p:grpSpPr>
          <p:cxnSp>
            <p:nvCxnSpPr>
              <p:cNvPr id="24" name="Straight Connector 23">
                <a:extLst>
                  <a:ext uri="{FF2B5EF4-FFF2-40B4-BE49-F238E27FC236}">
                    <a16:creationId xmlns:a16="http://schemas.microsoft.com/office/drawing/2014/main" id="{984BBF42-3E66-074E-BD50-2487A127784E}"/>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2B9BF94-8F0B-BF4E-9A05-A45E2EBC4DEC}"/>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109144F-5CCD-4945-BF72-F19E83D48754}"/>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E93B58-EC39-C94E-BDB3-D966FDCAF106}"/>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62CFF6B-09B1-EC4B-B585-375DCFDA0600}"/>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6C33EFA-2599-E341-8CDC-002348EA026B}"/>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E821985-E578-8B45-BA97-1F24B2E9FEC9}"/>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82202A7-3E85-F74D-B413-A51F9571DFF0}"/>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B845087-1413-2841-94A3-95217CE0D209}"/>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AA071CC6-46C2-6F4F-B290-9775FC6C3A43}"/>
                </a:ext>
              </a:extLst>
            </p:cNvPr>
            <p:cNvGrpSpPr/>
            <p:nvPr userDrawn="1"/>
          </p:nvGrpSpPr>
          <p:grpSpPr>
            <a:xfrm>
              <a:off x="9163050" y="237744"/>
              <a:ext cx="91440" cy="4669790"/>
              <a:chOff x="-109730" y="231394"/>
              <a:chExt cx="91440" cy="4669790"/>
            </a:xfrm>
          </p:grpSpPr>
          <p:cxnSp>
            <p:nvCxnSpPr>
              <p:cNvPr id="15" name="Straight Connector 14">
                <a:extLst>
                  <a:ext uri="{FF2B5EF4-FFF2-40B4-BE49-F238E27FC236}">
                    <a16:creationId xmlns:a16="http://schemas.microsoft.com/office/drawing/2014/main" id="{E1382BE6-E299-6348-BC09-1BF7A9D4FEAF}"/>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0D2C6CA-99AB-9F4B-86B0-F37DCA402A23}"/>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10E08E5-0313-BC4F-91BB-6A86F7A742EB}"/>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83C7E6E-F8AC-EB48-9797-67551B82565F}"/>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C008787-AB72-C244-B8D5-7EBADC4DDFBA}"/>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892778B-BD19-1F41-A1C8-1F70401D105B}"/>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DF26DEF-0379-CE48-94A4-B8AA1AAB261C}"/>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CDE033A-6C5E-6247-A57A-16322D9ECF5B}"/>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F4E9F1D-5337-C54A-ADD1-202DC5BB01A1}"/>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6" name="Footer Placeholder">
            <a:extLst>
              <a:ext uri="{FF2B5EF4-FFF2-40B4-BE49-F238E27FC236}">
                <a16:creationId xmlns:a16="http://schemas.microsoft.com/office/drawing/2014/main" id="{324E3DDE-7268-C31E-512D-2DAC310DEAB1}"/>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7" name="Slide Number Placeholder">
            <a:extLst>
              <a:ext uri="{FF2B5EF4-FFF2-40B4-BE49-F238E27FC236}">
                <a16:creationId xmlns:a16="http://schemas.microsoft.com/office/drawing/2014/main" id="{A3BD9E4B-BE66-882D-FCFA-7FD50F01C7E5}"/>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29875509"/>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7F0EB6-C597-9E4E-A9F8-D800D9C50BC8}"/>
              </a:ext>
            </a:extLst>
          </p:cNvPr>
          <p:cNvPicPr>
            <a:picLocks noChangeAspect="1"/>
          </p:cNvPicPr>
          <p:nvPr userDrawn="1"/>
        </p:nvPicPr>
        <p:blipFill>
          <a:blip r:embed="rId2"/>
          <a:srcRect/>
          <a:stretch/>
        </p:blipFill>
        <p:spPr>
          <a:xfrm>
            <a:off x="1" y="287871"/>
            <a:ext cx="3319366" cy="13140266"/>
          </a:xfrm>
          <a:prstGeom prst="rect">
            <a:avLst/>
          </a:prstGeom>
        </p:spPr>
      </p:pic>
      <p:sp>
        <p:nvSpPr>
          <p:cNvPr id="2" name="Title 1"/>
          <p:cNvSpPr>
            <a:spLocks noGrp="1"/>
          </p:cNvSpPr>
          <p:nvPr>
            <p:ph type="title"/>
          </p:nvPr>
        </p:nvSpPr>
        <p:spPr>
          <a:xfrm>
            <a:off x="609770" y="4473840"/>
            <a:ext cx="10974055" cy="2145792"/>
          </a:xfrm>
          <a:prstGeom prst="rect">
            <a:avLst/>
          </a:prstGeom>
        </p:spPr>
        <p:txBody>
          <a:bodyPr/>
          <a:lstStyle>
            <a:lvl1pPr>
              <a:defRPr sz="4262" b="0" i="0">
                <a:solidFill>
                  <a:schemeClr val="tx1"/>
                </a:solidFill>
              </a:defRPr>
            </a:lvl1pPr>
          </a:lstStyle>
          <a:p>
            <a:r>
              <a:rPr lang="en-GB"/>
              <a:t>Click to edit Master title style</a:t>
            </a:r>
            <a:endParaRPr lang="en-US"/>
          </a:p>
        </p:txBody>
      </p:sp>
      <p:sp>
        <p:nvSpPr>
          <p:cNvPr id="6" name="Text Placeholder 5"/>
          <p:cNvSpPr>
            <a:spLocks noGrp="1"/>
          </p:cNvSpPr>
          <p:nvPr>
            <p:ph type="body" sz="quarter" idx="12" hasCustomPrompt="1"/>
          </p:nvPr>
        </p:nvSpPr>
        <p:spPr>
          <a:xfrm>
            <a:off x="609682" y="583337"/>
            <a:ext cx="10974055" cy="3545586"/>
          </a:xfrm>
          <a:prstGeom prst="rect">
            <a:avLst/>
          </a:prstGeom>
        </p:spPr>
        <p:txBody>
          <a:bodyPr wrap="square" anchor="b" anchorCtr="0">
            <a:spAutoFit/>
          </a:bodyPr>
          <a:lstStyle>
            <a:lvl1pPr marL="0" indent="0">
              <a:lnSpc>
                <a:spcPct val="90000"/>
              </a:lnSpc>
              <a:buNone/>
              <a:defRPr sz="25570" b="0" i="0">
                <a:solidFill>
                  <a:schemeClr val="tx1"/>
                </a:solidFill>
                <a:latin typeface="IBM Plex Sans Thin" panose="020B0203050203000203" pitchFamily="34" charset="0"/>
              </a:defRPr>
            </a:lvl1pPr>
          </a:lstStyle>
          <a:p>
            <a:pPr lvl="0"/>
            <a:r>
              <a:rPr lang="en-US"/>
              <a:t>Title</a:t>
            </a:r>
          </a:p>
        </p:txBody>
      </p:sp>
      <p:sp>
        <p:nvSpPr>
          <p:cNvPr id="7" name="Footer Placeholder">
            <a:extLst>
              <a:ext uri="{FF2B5EF4-FFF2-40B4-BE49-F238E27FC236}">
                <a16:creationId xmlns:a16="http://schemas.microsoft.com/office/drawing/2014/main" id="{55E4D6C6-0786-263E-5B0F-1EA849F1CE5E}"/>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8" name="Slide Number Placeholder">
            <a:extLst>
              <a:ext uri="{FF2B5EF4-FFF2-40B4-BE49-F238E27FC236}">
                <a16:creationId xmlns:a16="http://schemas.microsoft.com/office/drawing/2014/main" id="{DEE4140B-98DC-5359-3DA8-25A069F7A250}"/>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771579558"/>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Q&amp;A">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1A5F18-9BA1-9148-A78C-BE4690DD1F9C}"/>
              </a:ext>
            </a:extLst>
          </p:cNvPr>
          <p:cNvPicPr>
            <a:picLocks noChangeAspect="1"/>
          </p:cNvPicPr>
          <p:nvPr userDrawn="1"/>
        </p:nvPicPr>
        <p:blipFill rotWithShape="1">
          <a:blip r:embed="rId2">
            <a:alphaModFix/>
          </a:blip>
          <a:srcRect t="5302" b="28153"/>
          <a:stretch/>
        </p:blipFill>
        <p:spPr>
          <a:xfrm rot="5400000">
            <a:off x="7879506" y="-7879495"/>
            <a:ext cx="8628176" cy="24387181"/>
          </a:xfrm>
          <a:prstGeom prst="rect">
            <a:avLst/>
          </a:prstGeom>
        </p:spPr>
      </p:pic>
      <p:sp>
        <p:nvSpPr>
          <p:cNvPr id="322" name="TextBox 321"/>
          <p:cNvSpPr txBox="1"/>
          <p:nvPr userDrawn="1"/>
        </p:nvSpPr>
        <p:spPr>
          <a:xfrm>
            <a:off x="330704" y="3291842"/>
            <a:ext cx="22293024" cy="3371372"/>
          </a:xfrm>
          <a:prstGeom prst="rect">
            <a:avLst/>
          </a:prstGeom>
          <a:noFill/>
        </p:spPr>
        <p:txBody>
          <a:bodyPr wrap="square" rtlCol="0">
            <a:spAutoFit/>
          </a:bodyPr>
          <a:lstStyle/>
          <a:p>
            <a:pPr algn="l"/>
            <a:r>
              <a:rPr lang="en-US" sz="21308" b="1" i="0">
                <a:solidFill>
                  <a:schemeClr val="accent1"/>
                </a:solidFill>
                <a:latin typeface="IBM Plex Sans" panose="020B0503050203000203" pitchFamily="34" charset="77"/>
              </a:rPr>
              <a:t>Q</a:t>
            </a:r>
            <a:r>
              <a:rPr lang="en-US" sz="21308" b="0" i="0">
                <a:solidFill>
                  <a:schemeClr val="accent1"/>
                </a:solidFill>
                <a:latin typeface="IBM Plex Sans ExtLt" panose="020B0303050203000203" pitchFamily="34" charset="0"/>
              </a:rPr>
              <a:t>&amp;</a:t>
            </a:r>
            <a:r>
              <a:rPr lang="en-US" sz="21308" b="1" i="0">
                <a:solidFill>
                  <a:schemeClr val="accent1"/>
                </a:solidFill>
                <a:latin typeface="IBM Plex Sans" panose="020B0503050203000203" pitchFamily="34" charset="77"/>
              </a:rPr>
              <a:t>A</a:t>
            </a:r>
          </a:p>
        </p:txBody>
      </p:sp>
      <p:pic>
        <p:nvPicPr>
          <p:cNvPr id="3" name="Picture 2">
            <a:extLst>
              <a:ext uri="{FF2B5EF4-FFF2-40B4-BE49-F238E27FC236}">
                <a16:creationId xmlns:a16="http://schemas.microsoft.com/office/drawing/2014/main" id="{22B05940-3514-D84E-A719-ACB01760435A}"/>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44338" y="1260579"/>
            <a:ext cx="4464581" cy="445714"/>
          </a:xfrm>
          <a:prstGeom prst="rect">
            <a:avLst/>
          </a:prstGeom>
        </p:spPr>
      </p:pic>
      <p:grpSp>
        <p:nvGrpSpPr>
          <p:cNvPr id="7" name="Group 1" descr="Outside edge tick marks for alignment">
            <a:extLst>
              <a:ext uri="{FF2B5EF4-FFF2-40B4-BE49-F238E27FC236}">
                <a16:creationId xmlns:a16="http://schemas.microsoft.com/office/drawing/2014/main" id="{DB47CF13-14ED-984E-8489-57531E7AA6E6}"/>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8" name="Group 7">
              <a:extLst>
                <a:ext uri="{FF2B5EF4-FFF2-40B4-BE49-F238E27FC236}">
                  <a16:creationId xmlns:a16="http://schemas.microsoft.com/office/drawing/2014/main" id="{3A2D19D6-A08D-9649-9CD8-44C91AF8C8D7}"/>
                </a:ext>
              </a:extLst>
            </p:cNvPr>
            <p:cNvGrpSpPr/>
            <p:nvPr userDrawn="1"/>
          </p:nvGrpSpPr>
          <p:grpSpPr>
            <a:xfrm>
              <a:off x="228600" y="-110490"/>
              <a:ext cx="8686732" cy="91440"/>
              <a:chOff x="228600" y="-152400"/>
              <a:chExt cx="8686732" cy="152400"/>
            </a:xfrm>
          </p:grpSpPr>
          <p:cxnSp>
            <p:nvCxnSpPr>
              <p:cNvPr id="41" name="Straight Connector 40">
                <a:extLst>
                  <a:ext uri="{FF2B5EF4-FFF2-40B4-BE49-F238E27FC236}">
                    <a16:creationId xmlns:a16="http://schemas.microsoft.com/office/drawing/2014/main" id="{8BDC19B9-B351-1747-A74F-81EEFCF66F76}"/>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FC6961F-A910-5440-84C5-FA68644E08FB}"/>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D346A02A-5182-F545-B763-CCE8C273254D}"/>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5A837E8-4764-144B-94D9-A9E49B426918}"/>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463E586-A0D5-3E41-B8BD-137927EE39A7}"/>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4BA5A534-1C87-5A45-961F-BCC5F6755A09}"/>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CB0B8E8-2A65-3742-85EE-FB169E3869EE}"/>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AEE03DB-81ED-3941-ACE9-BD7C92C6C7A3}"/>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E9D35FF-E7C8-8947-BA77-66F04D47B9EA}"/>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6E70408-D19A-F346-B209-546533FC0AE7}"/>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CEC1DB6-D099-9348-A441-7271F0F05930}"/>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ED3E8AE6-8817-1248-82FD-6580CB805229}"/>
                </a:ext>
              </a:extLst>
            </p:cNvPr>
            <p:cNvGrpSpPr/>
            <p:nvPr userDrawn="1"/>
          </p:nvGrpSpPr>
          <p:grpSpPr>
            <a:xfrm>
              <a:off x="228600" y="5162550"/>
              <a:ext cx="8686732" cy="91440"/>
              <a:chOff x="228600" y="5143500"/>
              <a:chExt cx="8686732" cy="152400"/>
            </a:xfrm>
          </p:grpSpPr>
          <p:cxnSp>
            <p:nvCxnSpPr>
              <p:cNvPr id="30" name="Straight Connector 29">
                <a:extLst>
                  <a:ext uri="{FF2B5EF4-FFF2-40B4-BE49-F238E27FC236}">
                    <a16:creationId xmlns:a16="http://schemas.microsoft.com/office/drawing/2014/main" id="{D65EFEF9-7D7A-7B42-9948-A8E549A0C0D4}"/>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844DDCF-4DC4-314F-97A4-FBC258814380}"/>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6736C1E-5DBD-254B-920C-912311A83DED}"/>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A5C9F8C-3756-4B47-983E-B38D8C33DD5A}"/>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F993FBC-2BC7-EF4A-A5FB-108164DE6D00}"/>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555F440-40E1-CC4F-9654-0CEADFB0A487}"/>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19D39BE-FDD0-BE41-84D5-BEDEE9A3DF27}"/>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A3DA743-33EB-DB48-8B35-EC67007EFBB1}"/>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261E627-B634-BF44-B3AC-E6B115E7168C}"/>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A2F3F58-57C3-7F40-9E64-3884B9A16695}"/>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1FAA112-1B84-E343-BD55-B0B560B555BF}"/>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AF336F1-EF2D-4141-AC4C-B8572174C401}"/>
                </a:ext>
              </a:extLst>
            </p:cNvPr>
            <p:cNvGrpSpPr/>
            <p:nvPr userDrawn="1"/>
          </p:nvGrpSpPr>
          <p:grpSpPr>
            <a:xfrm>
              <a:off x="-109730" y="237744"/>
              <a:ext cx="91440" cy="4670806"/>
              <a:chOff x="-109730" y="237744"/>
              <a:chExt cx="91440" cy="4670806"/>
            </a:xfrm>
          </p:grpSpPr>
          <p:cxnSp>
            <p:nvCxnSpPr>
              <p:cNvPr id="21" name="Straight Connector 20">
                <a:extLst>
                  <a:ext uri="{FF2B5EF4-FFF2-40B4-BE49-F238E27FC236}">
                    <a16:creationId xmlns:a16="http://schemas.microsoft.com/office/drawing/2014/main" id="{3446B6A5-581B-7D4F-B19B-ECC086638C9C}"/>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A407361-8F94-E540-972D-E926C807254B}"/>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84F8D21-22B3-D241-A4A2-39FA8434AEAE}"/>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F9A5BEB-84C7-8947-9E13-56798D4B2D51}"/>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C57E14C-1E64-9E4A-A21B-42C2D0A11D7E}"/>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A47A86C-9B2B-CA4C-8825-569D422E518F}"/>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BB0FBEE-EDBB-8341-8F63-545E8B289977}"/>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E42E1FF-5A6C-DA45-B143-1426500ED65A}"/>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48DF27B-D557-F940-9AB1-4FEB4EA7D653}"/>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C471F344-B238-394A-A254-3675AFB3E448}"/>
                </a:ext>
              </a:extLst>
            </p:cNvPr>
            <p:cNvGrpSpPr/>
            <p:nvPr userDrawn="1"/>
          </p:nvGrpSpPr>
          <p:grpSpPr>
            <a:xfrm>
              <a:off x="9163050" y="237744"/>
              <a:ext cx="91440" cy="4669790"/>
              <a:chOff x="-109730" y="231394"/>
              <a:chExt cx="91440" cy="4669790"/>
            </a:xfrm>
          </p:grpSpPr>
          <p:cxnSp>
            <p:nvCxnSpPr>
              <p:cNvPr id="12" name="Straight Connector 11">
                <a:extLst>
                  <a:ext uri="{FF2B5EF4-FFF2-40B4-BE49-F238E27FC236}">
                    <a16:creationId xmlns:a16="http://schemas.microsoft.com/office/drawing/2014/main" id="{38EAA51E-B554-8A41-94B6-89FD8F4C824F}"/>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CD365B3-4B49-8F4B-B7E7-BFAD8DF4D41C}"/>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17FE6F3-6CEC-ED4A-B25B-31C77382C460}"/>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6126445-8BB8-9D4A-9779-CEE10BE9A33D}"/>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AEBAEE4-EC47-6243-9E6B-4304E97ECBE5}"/>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4C7E3BE-C416-CE4C-8B64-7F6F0010B88F}"/>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C79749F-BB25-1649-8BDC-9122160C922B}"/>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1F4D2B9-F52A-F14D-BC4B-177B7C43181E}"/>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01F4CFE-FCFB-C845-9D49-F99044DEA532}"/>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52" name="Picture">
            <a:extLst>
              <a:ext uri="{FF2B5EF4-FFF2-40B4-BE49-F238E27FC236}">
                <a16:creationId xmlns:a16="http://schemas.microsoft.com/office/drawing/2014/main" id="{E6203047-1590-A9E2-5365-7B9334FAA34B}"/>
              </a:ext>
            </a:extLst>
          </p:cNvPr>
          <p:cNvPicPr>
            <a:picLocks noChangeAspect="1"/>
          </p:cNvPicPr>
          <p:nvPr userDrawn="1"/>
        </p:nvPicPr>
        <p:blipFill>
          <a:blip r:embed="rId5"/>
          <a:srcRect/>
          <a:stretch/>
        </p:blipFill>
        <p:spPr>
          <a:xfrm>
            <a:off x="22386422" y="12547343"/>
            <a:ext cx="1391079" cy="554954"/>
          </a:xfrm>
          <a:prstGeom prst="rect">
            <a:avLst/>
          </a:prstGeom>
        </p:spPr>
      </p:pic>
    </p:spTree>
    <p:extLst>
      <p:ext uri="{BB962C8B-B14F-4D97-AF65-F5344CB8AC3E}">
        <p14:creationId xmlns:p14="http://schemas.microsoft.com/office/powerpoint/2010/main" val="39244000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1A99FE-669F-C945-9F09-A2A6C596EAAF}"/>
              </a:ext>
            </a:extLst>
          </p:cNvPr>
          <p:cNvPicPr>
            <a:picLocks noChangeAspect="1"/>
          </p:cNvPicPr>
          <p:nvPr userDrawn="1"/>
        </p:nvPicPr>
        <p:blipFill rotWithShape="1">
          <a:blip r:embed="rId2">
            <a:alphaModFix/>
          </a:blip>
          <a:srcRect t="5302" b="28153"/>
          <a:stretch/>
        </p:blipFill>
        <p:spPr>
          <a:xfrm rot="5400000">
            <a:off x="7879506" y="-7879495"/>
            <a:ext cx="8628176" cy="24387181"/>
          </a:xfrm>
          <a:prstGeom prst="rect">
            <a:avLst/>
          </a:prstGeom>
        </p:spPr>
      </p:pic>
      <p:sp>
        <p:nvSpPr>
          <p:cNvPr id="322" name="TextBox 321"/>
          <p:cNvSpPr txBox="1"/>
          <p:nvPr userDrawn="1"/>
        </p:nvSpPr>
        <p:spPr>
          <a:xfrm>
            <a:off x="330704" y="3291842"/>
            <a:ext cx="22293024" cy="3371372"/>
          </a:xfrm>
          <a:prstGeom prst="rect">
            <a:avLst/>
          </a:prstGeom>
          <a:noFill/>
        </p:spPr>
        <p:txBody>
          <a:bodyPr wrap="square" rtlCol="0">
            <a:spAutoFit/>
          </a:bodyPr>
          <a:lstStyle/>
          <a:p>
            <a:pPr algn="l"/>
            <a:r>
              <a:rPr lang="en-US" sz="21308" b="0" i="0">
                <a:solidFill>
                  <a:schemeClr val="accent1"/>
                </a:solidFill>
                <a:latin typeface="IBM Plex Sans ExtLt" panose="020B0303050203000203" pitchFamily="34" charset="0"/>
              </a:rPr>
              <a:t>THANK</a:t>
            </a:r>
            <a:r>
              <a:rPr lang="en-US" sz="21308" b="0" i="0">
                <a:solidFill>
                  <a:schemeClr val="accent1"/>
                </a:solidFill>
                <a:latin typeface="IBM Plex Sans" panose="020B0503050203000203" pitchFamily="34" charset="0"/>
              </a:rPr>
              <a:t> </a:t>
            </a:r>
            <a:r>
              <a:rPr lang="en-US" sz="21308" b="1" i="0">
                <a:solidFill>
                  <a:schemeClr val="accent1"/>
                </a:solidFill>
                <a:latin typeface="IBM Plex Sans" panose="020B0503050203000203" pitchFamily="34" charset="0"/>
              </a:rPr>
              <a:t>YOU</a:t>
            </a:r>
          </a:p>
        </p:txBody>
      </p:sp>
      <p:sp>
        <p:nvSpPr>
          <p:cNvPr id="21" name="Text Placeholder 2">
            <a:extLst>
              <a:ext uri="{FF2B5EF4-FFF2-40B4-BE49-F238E27FC236}">
                <a16:creationId xmlns:a16="http://schemas.microsoft.com/office/drawing/2014/main" id="{64368D20-61A1-9B48-B1C5-1520FB559BC3}"/>
              </a:ext>
            </a:extLst>
          </p:cNvPr>
          <p:cNvSpPr>
            <a:spLocks noGrp="1"/>
          </p:cNvSpPr>
          <p:nvPr>
            <p:ph type="body" sz="quarter" idx="10" hasCustomPrompt="1"/>
          </p:nvPr>
        </p:nvSpPr>
        <p:spPr>
          <a:xfrm>
            <a:off x="542650" y="7303655"/>
            <a:ext cx="11514093" cy="5792842"/>
          </a:xfrm>
          <a:prstGeom prst="rect">
            <a:avLst/>
          </a:prstGeom>
        </p:spPr>
        <p:txBody>
          <a:bodyPr/>
          <a:lstStyle>
            <a:lvl1pPr marL="0" indent="0">
              <a:spcBef>
                <a:spcPts val="210"/>
              </a:spcBef>
              <a:buNone/>
              <a:defRPr sz="3198" b="0" i="0">
                <a:solidFill>
                  <a:schemeClr val="tx1"/>
                </a:solidFill>
              </a:defRPr>
            </a:lvl1pPr>
          </a:lstStyle>
          <a:p>
            <a:pPr lvl="0"/>
            <a:r>
              <a:rPr lang="en-US"/>
              <a:t>First </a:t>
            </a:r>
            <a:r>
              <a:rPr lang="en-US" err="1"/>
              <a:t>Lastname</a:t>
            </a:r>
            <a:endParaRPr lang="en-US"/>
          </a:p>
          <a:p>
            <a:pPr lvl="0"/>
            <a:r>
              <a:rPr lang="en-US"/>
              <a:t>Job Title</a:t>
            </a:r>
          </a:p>
          <a:p>
            <a:pPr lvl="0"/>
            <a:r>
              <a:rPr lang="en-US"/>
              <a:t>—</a:t>
            </a:r>
          </a:p>
          <a:p>
            <a:pPr lvl="0"/>
            <a:r>
              <a:rPr lang="en-US" err="1"/>
              <a:t>firstlastname@ibm.com</a:t>
            </a:r>
            <a:endParaRPr lang="en-US"/>
          </a:p>
          <a:p>
            <a:pPr lvl="0"/>
            <a:r>
              <a:rPr lang="en-US"/>
              <a:t>+1-555-555-5555</a:t>
            </a:r>
          </a:p>
          <a:p>
            <a:pPr lvl="0"/>
            <a:r>
              <a:rPr lang="en-US" err="1"/>
              <a:t>ibm.com</a:t>
            </a:r>
            <a:endParaRPr lang="en-US"/>
          </a:p>
        </p:txBody>
      </p:sp>
      <p:pic>
        <p:nvPicPr>
          <p:cNvPr id="4" name="Picture 3">
            <a:extLst>
              <a:ext uri="{FF2B5EF4-FFF2-40B4-BE49-F238E27FC236}">
                <a16:creationId xmlns:a16="http://schemas.microsoft.com/office/drawing/2014/main" id="{AD96E1E4-DBC0-5447-A90B-CAB03D4B74E1}"/>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44338" y="1260579"/>
            <a:ext cx="4464581" cy="445714"/>
          </a:xfrm>
          <a:prstGeom prst="rect">
            <a:avLst/>
          </a:prstGeom>
        </p:spPr>
      </p:pic>
      <p:grpSp>
        <p:nvGrpSpPr>
          <p:cNvPr id="8" name="Group 1" descr="Outside edge tick marks for alignment">
            <a:extLst>
              <a:ext uri="{FF2B5EF4-FFF2-40B4-BE49-F238E27FC236}">
                <a16:creationId xmlns:a16="http://schemas.microsoft.com/office/drawing/2014/main" id="{C85B1A5D-E1A7-D74F-AFE3-3B9DC266BDB4}"/>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9" name="Group 8">
              <a:extLst>
                <a:ext uri="{FF2B5EF4-FFF2-40B4-BE49-F238E27FC236}">
                  <a16:creationId xmlns:a16="http://schemas.microsoft.com/office/drawing/2014/main" id="{574DC295-D367-3A4D-B071-6F14FA7D9E24}"/>
                </a:ext>
              </a:extLst>
            </p:cNvPr>
            <p:cNvGrpSpPr/>
            <p:nvPr userDrawn="1"/>
          </p:nvGrpSpPr>
          <p:grpSpPr>
            <a:xfrm>
              <a:off x="228600" y="-110490"/>
              <a:ext cx="8686732" cy="91440"/>
              <a:chOff x="228600" y="-152400"/>
              <a:chExt cx="8686732" cy="152400"/>
            </a:xfrm>
          </p:grpSpPr>
          <p:cxnSp>
            <p:nvCxnSpPr>
              <p:cNvPr id="43" name="Straight Connector 42">
                <a:extLst>
                  <a:ext uri="{FF2B5EF4-FFF2-40B4-BE49-F238E27FC236}">
                    <a16:creationId xmlns:a16="http://schemas.microsoft.com/office/drawing/2014/main" id="{9651E3A3-4981-2447-884C-A1452D35BCC9}"/>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B9DD38A-7653-9E42-8D78-CF89EC14617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90C61D0-4D6E-C941-BBCF-8DB098653F2C}"/>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69FEAF3-2DD5-8549-A07C-7D25F5395E5C}"/>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A8D4A01-FF08-5D40-A450-AC2519D57ADA}"/>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000BF9F-975C-8A44-A9F1-368A256414B9}"/>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BEFB4DF-555B-314F-B14B-116EC9B83B6B}"/>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A6C9FE3-D8A2-274D-9540-3DB31E50059A}"/>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F2C360C-6D2D-7B4B-8AEA-7C535EF19408}"/>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9A9CB5BA-5E2D-CA47-8CFA-C336316DD79C}"/>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7522F4FD-5024-F841-8ACD-1E9DDB2C7407}"/>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062A0926-5F62-A846-B162-FA1F03F44E23}"/>
                </a:ext>
              </a:extLst>
            </p:cNvPr>
            <p:cNvGrpSpPr/>
            <p:nvPr userDrawn="1"/>
          </p:nvGrpSpPr>
          <p:grpSpPr>
            <a:xfrm>
              <a:off x="228600" y="5162550"/>
              <a:ext cx="8686732" cy="91440"/>
              <a:chOff x="228600" y="5143500"/>
              <a:chExt cx="8686732" cy="152400"/>
            </a:xfrm>
          </p:grpSpPr>
          <p:cxnSp>
            <p:nvCxnSpPr>
              <p:cNvPr id="32" name="Straight Connector 31">
                <a:extLst>
                  <a:ext uri="{FF2B5EF4-FFF2-40B4-BE49-F238E27FC236}">
                    <a16:creationId xmlns:a16="http://schemas.microsoft.com/office/drawing/2014/main" id="{15BE50B4-479C-434A-A975-2D61E4A10849}"/>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E6CDFC9-CC6B-A14A-A2DD-6A5662648E75}"/>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0100B2A-3D1F-554A-964A-36767363386B}"/>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38EA733-AAB6-C54F-92BC-1BCD4D1FDCF2}"/>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805D87D-1BBF-5E45-9A8B-EE8D9373C3AB}"/>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1AC2405-6129-A44D-A59B-200DB95A54DF}"/>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022F8C-5C6E-1A4F-A06D-16C441BD863D}"/>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94BE918-5FDC-934B-8D9C-6A692E789F30}"/>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04D1036-6968-B74A-865C-2D4974549DCE}"/>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83ADD1-BAB2-5A43-8F10-7C05AE67BE93}"/>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038EB18-303D-A449-AF8E-F1F0F6FFD1CA}"/>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C775DB49-F30E-E24A-A970-669E07F7EBAD}"/>
                </a:ext>
              </a:extLst>
            </p:cNvPr>
            <p:cNvGrpSpPr/>
            <p:nvPr userDrawn="1"/>
          </p:nvGrpSpPr>
          <p:grpSpPr>
            <a:xfrm>
              <a:off x="-109730" y="237744"/>
              <a:ext cx="91440" cy="4670806"/>
              <a:chOff x="-109730" y="237744"/>
              <a:chExt cx="91440" cy="4670806"/>
            </a:xfrm>
          </p:grpSpPr>
          <p:cxnSp>
            <p:nvCxnSpPr>
              <p:cNvPr id="23" name="Straight Connector 22">
                <a:extLst>
                  <a:ext uri="{FF2B5EF4-FFF2-40B4-BE49-F238E27FC236}">
                    <a16:creationId xmlns:a16="http://schemas.microsoft.com/office/drawing/2014/main" id="{8956B9BB-0C9A-A845-9CAA-A04BCD8EB6EC}"/>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FC185E8-D8C7-2F4B-B637-DE5837E0B9B8}"/>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C3FD15B-19B7-1142-96C2-81966821398D}"/>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67C62D9-4321-C74B-AE5C-4D4CD35075CA}"/>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EDE3E48-6629-1744-B87D-4C6F4B165AF8}"/>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D686B6A-9415-1745-A03C-2A8756678377}"/>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6EA139E-39F5-1F48-976D-7447096EC2EB}"/>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AB6769-1A7A-F443-A989-681A9FFCA236}"/>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403C2F8-E592-1948-B6C0-928D18DA8BEE}"/>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C36C5C1-DF82-B84E-9EAE-77F394445E4D}"/>
                </a:ext>
              </a:extLst>
            </p:cNvPr>
            <p:cNvGrpSpPr/>
            <p:nvPr userDrawn="1"/>
          </p:nvGrpSpPr>
          <p:grpSpPr>
            <a:xfrm>
              <a:off x="9163050" y="237744"/>
              <a:ext cx="91440" cy="4669790"/>
              <a:chOff x="-109730" y="231394"/>
              <a:chExt cx="91440" cy="4669790"/>
            </a:xfrm>
          </p:grpSpPr>
          <p:cxnSp>
            <p:nvCxnSpPr>
              <p:cNvPr id="13" name="Straight Connector 12">
                <a:extLst>
                  <a:ext uri="{FF2B5EF4-FFF2-40B4-BE49-F238E27FC236}">
                    <a16:creationId xmlns:a16="http://schemas.microsoft.com/office/drawing/2014/main" id="{9979F268-7BC5-DB46-B114-3FA7196CB902}"/>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4474ADF-CA64-E04F-BC56-99417B5C9715}"/>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A6DA6BA-584C-2240-9A76-D16DBC0B9694}"/>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8A07DB1-9DF1-8A48-B8AD-8674A67CE4A2}"/>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E6DB96-E589-B14A-8BD0-9453A5ED4453}"/>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A905702-34B2-164B-98D1-080859BFBA3D}"/>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A8EA574-BA09-A44E-A252-53267717328A}"/>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D69570-7B61-534C-BA0F-84C7545C35C5}"/>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CC1FDC6-7106-3D4D-A8A3-F49B08EB9A9A}"/>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54" name="Picture">
            <a:extLst>
              <a:ext uri="{FF2B5EF4-FFF2-40B4-BE49-F238E27FC236}">
                <a16:creationId xmlns:a16="http://schemas.microsoft.com/office/drawing/2014/main" id="{24F95531-4F0A-9D34-4889-7C4DB60676F2}"/>
              </a:ext>
            </a:extLst>
          </p:cNvPr>
          <p:cNvPicPr>
            <a:picLocks noChangeAspect="1"/>
          </p:cNvPicPr>
          <p:nvPr userDrawn="1"/>
        </p:nvPicPr>
        <p:blipFill>
          <a:blip r:embed="rId5"/>
          <a:srcRect/>
          <a:stretch/>
        </p:blipFill>
        <p:spPr>
          <a:xfrm>
            <a:off x="22386422" y="12547343"/>
            <a:ext cx="1391079" cy="554954"/>
          </a:xfrm>
          <a:prstGeom prst="rect">
            <a:avLst/>
          </a:prstGeom>
        </p:spPr>
      </p:pic>
    </p:spTree>
    <p:extLst>
      <p:ext uri="{BB962C8B-B14F-4D97-AF65-F5344CB8AC3E}">
        <p14:creationId xmlns:p14="http://schemas.microsoft.com/office/powerpoint/2010/main" val="11115908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anner - IBM Research Security">
    <p:bg>
      <p:bgPr>
        <a:solidFill>
          <a:srgbClr val="F4F4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CABC5D-FE88-E141-ACA3-A1A0E8DE925D}"/>
              </a:ext>
            </a:extLst>
          </p:cNvPr>
          <p:cNvPicPr>
            <a:picLocks noChangeAspect="1"/>
          </p:cNvPicPr>
          <p:nvPr userDrawn="1"/>
        </p:nvPicPr>
        <p:blipFill rotWithShape="1">
          <a:blip r:embed="rId2">
            <a:alphaModFix/>
          </a:blip>
          <a:srcRect t="5302" r="22537" b="28153"/>
          <a:stretch/>
        </p:blipFill>
        <p:spPr>
          <a:xfrm rot="5400000">
            <a:off x="5335594" y="-5335583"/>
            <a:ext cx="13716000" cy="24387181"/>
          </a:xfrm>
          <a:prstGeom prst="rect">
            <a:avLst/>
          </a:prstGeom>
        </p:spPr>
      </p:pic>
      <p:pic>
        <p:nvPicPr>
          <p:cNvPr id="2" name="Picture 1">
            <a:extLst>
              <a:ext uri="{FF2B5EF4-FFF2-40B4-BE49-F238E27FC236}">
                <a16:creationId xmlns:a16="http://schemas.microsoft.com/office/drawing/2014/main" id="{4154701F-3439-0246-BE1F-0154FAC79A67}"/>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9961297" y="6635149"/>
            <a:ext cx="4464581" cy="445714"/>
          </a:xfrm>
          <a:prstGeom prst="rect">
            <a:avLst/>
          </a:prstGeom>
        </p:spPr>
      </p:pic>
    </p:spTree>
    <p:extLst>
      <p:ext uri="{BB962C8B-B14F-4D97-AF65-F5344CB8AC3E}">
        <p14:creationId xmlns:p14="http://schemas.microsoft.com/office/powerpoint/2010/main" val="316081376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anner - IBM Research">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A60742-436C-5641-A9E6-0E98AE9B2CCA}"/>
              </a:ext>
            </a:extLst>
          </p:cNvPr>
          <p:cNvPicPr>
            <a:picLocks noChangeAspect="1"/>
          </p:cNvPicPr>
          <p:nvPr userDrawn="1"/>
        </p:nvPicPr>
        <p:blipFill rotWithShape="1">
          <a:blip r:embed="rId2">
            <a:alphaModFix/>
          </a:blip>
          <a:srcRect t="5302" r="22537" b="28153"/>
          <a:stretch/>
        </p:blipFill>
        <p:spPr>
          <a:xfrm rot="5400000">
            <a:off x="5335594" y="-5335583"/>
            <a:ext cx="13716000" cy="24387181"/>
          </a:xfrm>
          <a:prstGeom prst="rect">
            <a:avLst/>
          </a:prstGeom>
        </p:spPr>
      </p:pic>
      <p:pic>
        <p:nvPicPr>
          <p:cNvPr id="2" name="Picture 1">
            <a:extLst>
              <a:ext uri="{FF2B5EF4-FFF2-40B4-BE49-F238E27FC236}">
                <a16:creationId xmlns:a16="http://schemas.microsoft.com/office/drawing/2014/main" id="{4154701F-3439-0246-BE1F-0154FAC79A67}"/>
              </a:ext>
            </a:extLst>
          </p:cNvPr>
          <p:cNvPicPr>
            <a:picLocks noChangeAspect="1"/>
          </p:cNvPicPr>
          <p:nvPr userDrawn="1"/>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t="1" r="37629" b="-1"/>
          <a:stretch/>
        </p:blipFill>
        <p:spPr>
          <a:xfrm>
            <a:off x="10801283" y="6635149"/>
            <a:ext cx="2784613" cy="445714"/>
          </a:xfrm>
          <a:prstGeom prst="rect">
            <a:avLst/>
          </a:prstGeom>
        </p:spPr>
      </p:pic>
    </p:spTree>
    <p:extLst>
      <p:ext uri="{BB962C8B-B14F-4D97-AF65-F5344CB8AC3E}">
        <p14:creationId xmlns:p14="http://schemas.microsoft.com/office/powerpoint/2010/main" val="241093610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60905" y="536448"/>
            <a:ext cx="11047390" cy="2145792"/>
          </a:xfrm>
        </p:spPr>
        <p:txBody>
          <a:bodyPr/>
          <a:lstStyle>
            <a:lvl1pPr>
              <a:defRPr>
                <a:solidFill>
                  <a:schemeClr val="tx1"/>
                </a:solidFill>
              </a:defRPr>
            </a:lvl1pPr>
          </a:lstStyle>
          <a:p>
            <a:r>
              <a:rPr lang="en-US"/>
              <a:t>Thank you</a:t>
            </a:r>
          </a:p>
        </p:txBody>
      </p:sp>
      <p:sp>
        <p:nvSpPr>
          <p:cNvPr id="8" name="Text Placeholder 1"/>
          <p:cNvSpPr>
            <a:spLocks noGrp="1"/>
          </p:cNvSpPr>
          <p:nvPr>
            <p:ph type="body" sz="quarter" idx="13" hasCustomPrompt="1"/>
          </p:nvPr>
        </p:nvSpPr>
        <p:spPr>
          <a:xfrm>
            <a:off x="585292" y="3364992"/>
            <a:ext cx="10998616" cy="3493008"/>
          </a:xfrm>
        </p:spPr>
        <p:txBody>
          <a:bodyPr/>
          <a:lstStyle>
            <a:lvl1pPr>
              <a:spcBef>
                <a:spcPts val="0"/>
              </a:spcBef>
              <a:defRPr sz="2664">
                <a:solidFill>
                  <a:schemeClr val="tx1"/>
                </a:solidFill>
              </a:defRPr>
            </a:lvl1pPr>
            <a:lvl2pPr marL="0" indent="0">
              <a:spcBef>
                <a:spcPts val="0"/>
              </a:spcBef>
              <a:buNone/>
              <a:defRPr/>
            </a:lvl2pPr>
            <a:lvl3pPr marL="537024" indent="0">
              <a:buNone/>
              <a:defRPr/>
            </a:lvl3pPr>
            <a:lvl4pPr marL="1158622" indent="0">
              <a:buNone/>
              <a:defRPr/>
            </a:lvl4pPr>
            <a:lvl5pPr marL="1682958" indent="0">
              <a:buNone/>
              <a:defRPr/>
            </a:lvl5pPr>
          </a:lstStyle>
          <a:p>
            <a:r>
              <a:rPr lang="en-US"/>
              <a:t>First </a:t>
            </a:r>
            <a:r>
              <a:rPr lang="en-US" err="1"/>
              <a:t>Lastname</a:t>
            </a:r>
            <a:endParaRPr lang="en-US"/>
          </a:p>
          <a:p>
            <a:r>
              <a:rPr lang="en-US"/>
              <a:t>Job Title</a:t>
            </a:r>
          </a:p>
          <a:p>
            <a:r>
              <a:rPr lang="en-US"/>
              <a:t>—</a:t>
            </a:r>
          </a:p>
          <a:p>
            <a:r>
              <a:rPr lang="en-US" err="1"/>
              <a:t>firstlastname@us.ibm.com</a:t>
            </a:r>
            <a:endParaRPr lang="en-US"/>
          </a:p>
          <a:p>
            <a:r>
              <a:rPr lang="en-US"/>
              <a:t>+1-555-555-5555</a:t>
            </a:r>
          </a:p>
          <a:p>
            <a:r>
              <a:rPr lang="en-US" err="1"/>
              <a:t>ibm.com</a:t>
            </a:r>
            <a:endParaRPr lang="en-US"/>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598">
                <a:solidFill>
                  <a:schemeClr val="tx1"/>
                </a:solidFill>
              </a:defRPr>
            </a:lvl1pPr>
            <a:lvl2pPr>
              <a:defRPr sz="1598"/>
            </a:lvl2pPr>
            <a:lvl3pPr>
              <a:defRPr sz="1598"/>
            </a:lvl3pPr>
            <a:lvl4pPr>
              <a:defRPr sz="1598"/>
            </a:lvl4pPr>
            <a:lvl5pPr>
              <a:defRPr sz="1598"/>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pic>
        <p:nvPicPr>
          <p:cNvPr id="7" name="Picture 6">
            <a:extLst>
              <a:ext uri="{FF2B5EF4-FFF2-40B4-BE49-F238E27FC236}">
                <a16:creationId xmlns:a16="http://schemas.microsoft.com/office/drawing/2014/main" id="{F0D327C0-2057-432F-7AE9-17029C946F0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3973303549"/>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88EBA511-9E5C-D133-A2F4-9C01889FFB60}"/>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20296180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30130626"/>
      </p:ext>
    </p:extLst>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2"/>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9613A4C4-39DD-09D8-8BA1-BDB86ABEDB3B}"/>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114133209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25"/>
            <a:ext cx="24359293" cy="13713554"/>
          </a:xfrm>
          <a:prstGeom prst="rect">
            <a:avLst/>
          </a:prstGeom>
        </p:spPr>
      </p:pic>
      <p:sp>
        <p:nvSpPr>
          <p:cNvPr id="2" name="Title"/>
          <p:cNvSpPr>
            <a:spLocks noGrp="1"/>
          </p:cNvSpPr>
          <p:nvPr>
            <p:ph type="title"/>
          </p:nvPr>
        </p:nvSpPr>
        <p:spPr>
          <a:xfrm>
            <a:off x="560905" y="536448"/>
            <a:ext cx="11047390" cy="11452352"/>
          </a:xfrm>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1E1BC752-9732-4992-D325-E897841B0653}"/>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389467388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p>
            <a:endParaRPr lang="en-US"/>
          </a:p>
        </p:txBody>
      </p:sp>
      <p:pic>
        <p:nvPicPr>
          <p:cNvPr id="6" name="Picture"/>
          <p:cNvPicPr>
            <a:picLocks noChangeAspect="1"/>
          </p:cNvPicPr>
          <p:nvPr userDrawn="1"/>
        </p:nvPicPr>
        <p:blipFill>
          <a:blip r:embed="rId3"/>
          <a:srcRect/>
          <a:stretch/>
        </p:blipFill>
        <p:spPr>
          <a:xfrm>
            <a:off x="22386422" y="12547343"/>
            <a:ext cx="1391079" cy="554954"/>
          </a:xfrm>
          <a:prstGeom prst="rect">
            <a:avLst/>
          </a:prstGeom>
        </p:spPr>
      </p:pic>
      <p:pic>
        <p:nvPicPr>
          <p:cNvPr id="7" name="Picture 6">
            <a:extLst>
              <a:ext uri="{FF2B5EF4-FFF2-40B4-BE49-F238E27FC236}">
                <a16:creationId xmlns:a16="http://schemas.microsoft.com/office/drawing/2014/main" id="{33F612AE-EA27-3644-D5B9-7E6C6BED5DD1}"/>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2278942468"/>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8BF26472-9982-62EB-8F86-E366F6FE0A65}"/>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3451103275"/>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8"/>
            <a:ext cx="3460733" cy="1380616"/>
          </a:xfrm>
          <a:prstGeom prst="rect">
            <a:avLst/>
          </a:prstGeom>
        </p:spPr>
      </p:pic>
    </p:spTree>
    <p:extLst>
      <p:ext uri="{BB962C8B-B14F-4D97-AF65-F5344CB8AC3E}">
        <p14:creationId xmlns:p14="http://schemas.microsoft.com/office/powerpoint/2010/main" val="188731468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8"/>
            <a:ext cx="3460729" cy="1380616"/>
          </a:xfrm>
          <a:prstGeom prst="rect">
            <a:avLst/>
          </a:prstGeom>
        </p:spPr>
      </p:pic>
    </p:spTree>
    <p:extLst>
      <p:ext uri="{BB962C8B-B14F-4D97-AF65-F5344CB8AC3E}">
        <p14:creationId xmlns:p14="http://schemas.microsoft.com/office/powerpoint/2010/main" val="272995267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5"/>
            <a:ext cx="3460733" cy="1380618"/>
          </a:xfrm>
          <a:prstGeom prst="rect">
            <a:avLst/>
          </a:prstGeom>
        </p:spPr>
      </p:pic>
    </p:spTree>
    <p:extLst>
      <p:ext uri="{BB962C8B-B14F-4D97-AF65-F5344CB8AC3E}">
        <p14:creationId xmlns:p14="http://schemas.microsoft.com/office/powerpoint/2010/main" val="98825183"/>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a:t>Click to edit Master title style</a:t>
            </a:r>
          </a:p>
        </p:txBody>
      </p:sp>
      <p:sp>
        <p:nvSpPr>
          <p:cNvPr id="3" name="Content Placeholder 2"/>
          <p:cNvSpPr>
            <a:spLocks noGrp="1"/>
          </p:cNvSpPr>
          <p:nvPr>
            <p:ph sz="half" idx="1"/>
          </p:nvPr>
        </p:nvSpPr>
        <p:spPr>
          <a:xfrm>
            <a:off x="677547" y="2590327"/>
            <a:ext cx="7451560" cy="10211942"/>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8"/>
            </a:lvl6pPr>
            <a:lvl7pPr>
              <a:defRPr sz="3808"/>
            </a:lvl7pPr>
            <a:lvl8pPr>
              <a:defRPr sz="3808"/>
            </a:lvl8pPr>
            <a:lvl9pPr>
              <a:defRPr sz="38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bg1">
                    <a:lumMod val="65000"/>
                  </a:schemeClr>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0" name="Content Placeholder 2"/>
          <p:cNvSpPr>
            <a:spLocks noGrp="1"/>
          </p:cNvSpPr>
          <p:nvPr>
            <p:ph sz="half" idx="14"/>
          </p:nvPr>
        </p:nvSpPr>
        <p:spPr>
          <a:xfrm>
            <a:off x="8467814" y="2590327"/>
            <a:ext cx="7451560" cy="10211942"/>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8"/>
            </a:lvl6pPr>
            <a:lvl7pPr>
              <a:defRPr sz="3808"/>
            </a:lvl7pPr>
            <a:lvl8pPr>
              <a:defRPr sz="3808"/>
            </a:lvl8pPr>
            <a:lvl9pPr>
              <a:defRPr sz="38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p:cNvSpPr>
            <a:spLocks noGrp="1"/>
          </p:cNvSpPr>
          <p:nvPr>
            <p:ph sz="half" idx="16"/>
          </p:nvPr>
        </p:nvSpPr>
        <p:spPr>
          <a:xfrm>
            <a:off x="16258080" y="2590327"/>
            <a:ext cx="7451560" cy="10211942"/>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8"/>
            </a:lvl6pPr>
            <a:lvl7pPr>
              <a:defRPr sz="3808"/>
            </a:lvl7pPr>
            <a:lvl8pPr>
              <a:defRPr sz="3808"/>
            </a:lvl8pPr>
            <a:lvl9pPr>
              <a:defRPr sz="38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8142909"/>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6096794" cy="13716000"/>
          </a:xfrm>
          <a:solidFill>
            <a:schemeClr val="tx1"/>
          </a:solidFill>
        </p:spPr>
        <p:txBody>
          <a:bodyPr lIns="228600" tIns="192024" rIns="228600" bIns="228600"/>
          <a:lstStyle>
            <a:lvl1pPr>
              <a:defRPr sz="3510">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0"/>
          </p:nvPr>
        </p:nvSpPr>
        <p:spPr>
          <a:xfrm>
            <a:off x="6096794" y="0"/>
            <a:ext cx="6096794" cy="13716000"/>
          </a:xfrm>
          <a:solidFill>
            <a:schemeClr val="accent2"/>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12193587" y="0"/>
            <a:ext cx="6096794" cy="13716000"/>
          </a:xfrm>
          <a:solidFill>
            <a:schemeClr val="accent3"/>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8290381" y="0"/>
            <a:ext cx="6096794" cy="13716000"/>
          </a:xfrm>
          <a:solidFill>
            <a:schemeClr val="tx2">
              <a:lumMod val="75000"/>
            </a:schemeClr>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5558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6C2453C9-E49D-4DC9-BAA9-AB2A015E2004}"/>
              </a:ext>
            </a:extLst>
          </p:cNvPr>
          <p:cNvSpPr>
            <a:spLocks noGrp="1"/>
          </p:cNvSpPr>
          <p:nvPr>
            <p:ph type="title" hasCustomPrompt="1"/>
          </p:nvPr>
        </p:nvSpPr>
        <p:spPr>
          <a:xfrm>
            <a:off x="510021" y="730258"/>
            <a:ext cx="23562166" cy="1590920"/>
          </a:xfrm>
          <a:prstGeom prst="rect">
            <a:avLst/>
          </a:prstGeom>
        </p:spPr>
        <p:txBody>
          <a:bodyPr vert="horz" lIns="91440" tIns="45720" rIns="91440" bIns="45720" rtlCol="0" anchor="ctr">
            <a:normAutofit/>
          </a:bodyPr>
          <a:lstStyle/>
          <a:p>
            <a:r>
              <a:rPr lang="en-US"/>
              <a:t>SNIA Legal Notice</a:t>
            </a:r>
          </a:p>
        </p:txBody>
      </p:sp>
      <p:sp>
        <p:nvSpPr>
          <p:cNvPr id="6" name="Text Placeholder 3">
            <a:extLst>
              <a:ext uri="{FF2B5EF4-FFF2-40B4-BE49-F238E27FC236}">
                <a16:creationId xmlns:a16="http://schemas.microsoft.com/office/drawing/2014/main" id="{32127677-1E21-43A9-B9F1-EE4270FF4167}"/>
              </a:ext>
            </a:extLst>
          </p:cNvPr>
          <p:cNvSpPr>
            <a:spLocks noGrp="1"/>
          </p:cNvSpPr>
          <p:nvPr>
            <p:ph idx="1" hasCustomPrompt="1"/>
          </p:nvPr>
        </p:nvSpPr>
        <p:spPr>
          <a:xfrm>
            <a:off x="510022" y="3222771"/>
            <a:ext cx="23562164" cy="8947462"/>
          </a:xfrm>
          <a:prstGeom prst="rect">
            <a:avLst/>
          </a:prstGeom>
        </p:spPr>
        <p:txBody>
          <a:bodyPr vert="horz" lIns="91440" tIns="45720" rIns="91440" bIns="45720" rtlCol="0">
            <a:normAutofit/>
          </a:bodyPr>
          <a:lstStyle>
            <a:lvl1pPr>
              <a:defRPr sz="3598"/>
            </a:lvl1pPr>
            <a:lvl2pPr>
              <a:defRPr sz="2798"/>
            </a:lvl2pPr>
            <a:lvl3pPr>
              <a:defRPr>
                <a:solidFill>
                  <a:schemeClr val="accent4">
                    <a:lumMod val="50000"/>
                  </a:schemeClr>
                </a:solidFill>
              </a:defRPr>
            </a:lvl3pPr>
            <a:lvl4pPr>
              <a:defRPr>
                <a:solidFill>
                  <a:srgbClr val="261036"/>
                </a:solidFill>
              </a:defRPr>
            </a:lvl4pPr>
            <a:lvl5pPr marL="3653410" indent="0">
              <a:buNone/>
              <a:defRPr>
                <a:solidFill>
                  <a:schemeClr val="bg1">
                    <a:lumMod val="50000"/>
                  </a:schemeClr>
                </a:solidFill>
              </a:defRPr>
            </a:lvl5pPr>
          </a:lstStyle>
          <a:p>
            <a:pPr>
              <a:lnSpc>
                <a:spcPct val="80000"/>
              </a:lnSpc>
            </a:pPr>
            <a:r>
              <a:rPr lang="en-US" sz="3198" kern="0">
                <a:solidFill>
                  <a:schemeClr val="tx1"/>
                </a:solidFill>
                <a:latin typeface="Arial" charset="0"/>
              </a:rPr>
              <a:t>The material contained in this tutorial is copyrighted by the SNIA unless otherwise noted.  </a:t>
            </a:r>
          </a:p>
          <a:p>
            <a:pPr>
              <a:lnSpc>
                <a:spcPct val="80000"/>
              </a:lnSpc>
            </a:pPr>
            <a:r>
              <a:rPr lang="en-US" sz="3198" kern="0">
                <a:solidFill>
                  <a:schemeClr val="tx1"/>
                </a:solidFill>
                <a:latin typeface="Arial" charset="0"/>
              </a:rPr>
              <a:t>Member companies and individual members may use this material in presentations and literature under the following conditions:</a:t>
            </a:r>
          </a:p>
          <a:p>
            <a:pPr lvl="1">
              <a:lnSpc>
                <a:spcPct val="80000"/>
              </a:lnSpc>
            </a:pPr>
            <a:r>
              <a:rPr lang="en-US" sz="2398" kern="0">
                <a:solidFill>
                  <a:schemeClr val="tx1"/>
                </a:solidFill>
                <a:latin typeface="Arial" charset="0"/>
              </a:rPr>
              <a:t>Any slide or slides used must be reproduced in their entirety without modification</a:t>
            </a:r>
          </a:p>
          <a:p>
            <a:pPr lvl="1">
              <a:lnSpc>
                <a:spcPct val="80000"/>
              </a:lnSpc>
            </a:pPr>
            <a:r>
              <a:rPr lang="en-US" sz="2398" kern="0">
                <a:solidFill>
                  <a:schemeClr val="tx1"/>
                </a:solidFill>
                <a:latin typeface="Arial" charset="0"/>
              </a:rPr>
              <a:t>The SNIA must be acknowledged as the source of any material used in the body of any document </a:t>
            </a:r>
            <a:r>
              <a:rPr lang="en-US" sz="2398" kern="0" err="1">
                <a:solidFill>
                  <a:schemeClr val="tx1"/>
                </a:solidFill>
                <a:latin typeface="Arial" charset="0"/>
              </a:rPr>
              <a:t>containin</a:t>
            </a:r>
            <a:r>
              <a:rPr lang="en-US" sz="2398" kern="0">
                <a:solidFill>
                  <a:schemeClr val="tx1"/>
                </a:solidFill>
                <a:latin typeface="Arial" charset="0"/>
              </a:rPr>
              <a:t> material from these presentations.</a:t>
            </a:r>
          </a:p>
          <a:p>
            <a:pPr>
              <a:lnSpc>
                <a:spcPct val="80000"/>
              </a:lnSpc>
            </a:pPr>
            <a:r>
              <a:rPr lang="en-US" sz="3198" kern="0">
                <a:solidFill>
                  <a:schemeClr val="tx1"/>
                </a:solidFill>
                <a:latin typeface="Arial" charset="0"/>
              </a:rPr>
              <a:t>This presentation is a project of the SNIA Data Protection &amp; Privacy Committee.</a:t>
            </a:r>
          </a:p>
          <a:p>
            <a:pPr>
              <a:lnSpc>
                <a:spcPct val="80000"/>
              </a:lnSpc>
            </a:pPr>
            <a:r>
              <a:rPr lang="en-US" sz="3198" kern="0">
                <a:solidFill>
                  <a:schemeClr val="tx1"/>
                </a:solidFill>
                <a:latin typeface="Arial" charset="0"/>
              </a:rPr>
              <a:t>Neither the author nor the presenter is an attorney and nothing in this presentation is intended to be, or should be construed as legal advice or an opinion of counsel. If you need legal advice or a legal opinion please contact your attorney.</a:t>
            </a:r>
          </a:p>
          <a:p>
            <a:pPr>
              <a:lnSpc>
                <a:spcPct val="80000"/>
              </a:lnSpc>
            </a:pPr>
            <a:r>
              <a:rPr lang="en-US" sz="3198" kern="0">
                <a:solidFill>
                  <a:schemeClr val="tx1"/>
                </a:solidFill>
                <a:latin typeface="Arial" charset="0"/>
              </a:rPr>
              <a:t>The information presented herein represents the author's personal opinion and current understanding of the relevant issues involved. The author, the presenter, and the SNIA do not assume any responsibility or liability for damages arising out of any reliance on or use of this information.</a:t>
            </a:r>
            <a:br>
              <a:rPr lang="en-US" sz="3198" kern="0">
                <a:solidFill>
                  <a:schemeClr val="tx1"/>
                </a:solidFill>
                <a:latin typeface="Arial" charset="0"/>
              </a:rPr>
            </a:br>
            <a:br>
              <a:rPr lang="en-US" sz="3198" kern="0">
                <a:solidFill>
                  <a:schemeClr val="tx1"/>
                </a:solidFill>
                <a:latin typeface="Arial" charset="0"/>
              </a:rPr>
            </a:br>
            <a:r>
              <a:rPr lang="en-US" sz="3198" kern="0">
                <a:solidFill>
                  <a:schemeClr val="tx1"/>
                </a:solidFill>
                <a:latin typeface="Arial" charset="0"/>
              </a:rPr>
              <a:t>NO WARRANTIES, EXPRESS OR IMPLIED. USE AT YOUR OWN RISK.</a:t>
            </a:r>
          </a:p>
        </p:txBody>
      </p:sp>
    </p:spTree>
    <p:extLst>
      <p:ext uri="{BB962C8B-B14F-4D97-AF65-F5344CB8AC3E}">
        <p14:creationId xmlns:p14="http://schemas.microsoft.com/office/powerpoint/2010/main" val="1965417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307727532"/>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233576642"/>
      </p:ext>
    </p:extLst>
  </p:cSld>
  <p:clrMapOvr>
    <a:masterClrMapping/>
  </p:clrMapOvr>
  <p:transition spd="med"/>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585949" y="2194560"/>
            <a:ext cx="23166146" cy="9875520"/>
          </a:xfrm>
        </p:spPr>
        <p:txBody>
          <a:bodyPr/>
          <a:lstStyle>
            <a:lvl1pPr>
              <a:defRPr sz="3728" b="0" i="0">
                <a:solidFill>
                  <a:schemeClr val="tx1"/>
                </a:solidFill>
                <a:latin typeface="IBM Plex Sans" panose="020B0503050203000203" pitchFamily="34" charset="77"/>
              </a:defRPr>
            </a:lvl1pPr>
            <a:lvl2pPr>
              <a:defRPr sz="3728" b="0" i="0">
                <a:solidFill>
                  <a:schemeClr val="tx1"/>
                </a:solidFill>
                <a:latin typeface="IBM Plex Sans" panose="020B0503050203000203" pitchFamily="34" charset="77"/>
              </a:defRPr>
            </a:lvl2pPr>
            <a:lvl3pPr>
              <a:defRPr sz="3728" b="0" i="0">
                <a:solidFill>
                  <a:schemeClr val="tx1"/>
                </a:solidFill>
                <a:latin typeface="IBM Plex Sans" panose="020B0503050203000203" pitchFamily="34" charset="77"/>
              </a:defRPr>
            </a:lvl3pPr>
            <a:lvl4pPr>
              <a:defRPr sz="3728" b="0" i="0">
                <a:solidFill>
                  <a:schemeClr val="tx1"/>
                </a:solidFill>
                <a:latin typeface="IBM Plex Sans" panose="020B0503050203000203" pitchFamily="34" charset="77"/>
              </a:defRPr>
            </a:lvl4pPr>
            <a:lvl5pPr>
              <a:defRPr sz="3728" b="0" i="0">
                <a:solidFill>
                  <a:schemeClr val="tx1"/>
                </a:solidFill>
                <a:latin typeface="IBM Plex Sans" panose="020B05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585953" y="572800"/>
            <a:ext cx="23191549" cy="798800"/>
          </a:xfrm>
        </p:spPr>
        <p:txBody>
          <a:bodyPr/>
          <a:lstStyle>
            <a:lvl1pPr>
              <a:defRPr>
                <a:solidFill>
                  <a:schemeClr val="tx1"/>
                </a:solidFill>
              </a:defRPr>
            </a:lvl1pPr>
          </a:lstStyle>
          <a:p>
            <a:r>
              <a:rPr lang="en-US"/>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609679" y="13085381"/>
            <a:ext cx="6096794" cy="270450"/>
          </a:xfrm>
          <a:prstGeom prst="rect">
            <a:avLst/>
          </a:prstGeom>
        </p:spPr>
        <p:txBody>
          <a:bodyPr/>
          <a:lstStyle/>
          <a:p>
            <a:pPr>
              <a:defRPr/>
            </a:pPr>
            <a:endParaRPr lang="en-US">
              <a:solidFill>
                <a:srgbClr val="000000"/>
              </a:solidFill>
            </a:endParaRPr>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pPr defTabSz="1827192">
              <a:defRPr/>
            </a:pPr>
            <a:fld id="{211F90E4-B54D-634F-995B-5A43DEA426D3}" type="slidenum">
              <a:rPr lang="en-US" smtClean="0">
                <a:solidFill>
                  <a:srgbClr val="000000"/>
                </a:solidFill>
              </a:rPr>
              <a:pPr defTabSz="1827192">
                <a:defRPr/>
              </a:pPr>
              <a:t>‹#›</a:t>
            </a:fld>
            <a:endParaRPr lang="en-US">
              <a:solidFill>
                <a:srgbClr val="000000"/>
              </a:solidFill>
            </a:endParaRPr>
          </a:p>
        </p:txBody>
      </p:sp>
    </p:spTree>
    <p:extLst>
      <p:ext uri="{BB962C8B-B14F-4D97-AF65-F5344CB8AC3E}">
        <p14:creationId xmlns:p14="http://schemas.microsoft.com/office/powerpoint/2010/main" val="156874537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title / divider">
    <p:spTree>
      <p:nvGrpSpPr>
        <p:cNvPr id="1" name=""/>
        <p:cNvGrpSpPr/>
        <p:nvPr/>
      </p:nvGrpSpPr>
      <p:grpSpPr>
        <a:xfrm>
          <a:off x="0" y="0"/>
          <a:ext cx="0" cy="0"/>
          <a:chOff x="0" y="0"/>
          <a:chExt cx="0" cy="0"/>
        </a:xfrm>
      </p:grpSpPr>
      <p:sp>
        <p:nvSpPr>
          <p:cNvPr id="121" name="Slide Number"/>
          <p:cNvSpPr txBox="1">
            <a:spLocks noGrp="1"/>
          </p:cNvSpPr>
          <p:nvPr>
            <p:ph type="sldNum" sz="quarter" idx="2"/>
          </p:nvPr>
        </p:nvSpPr>
        <p:spPr>
          <a:xfrm>
            <a:off x="23503705" y="12866877"/>
            <a:ext cx="273614" cy="246222"/>
          </a:xfrm>
          <a:prstGeom prst="rect">
            <a:avLst/>
          </a:prstGeom>
        </p:spPr>
        <p:txBody>
          <a:bodyPr/>
          <a:lstStyle>
            <a:lvl1pPr algn="r">
              <a:defRPr sz="1598" i="0"/>
            </a:lvl1pPr>
          </a:lstStyle>
          <a:p>
            <a:fld id="{86CB4B4D-7CA3-9044-876B-883B54F8677D}" type="slidenum">
              <a:t>‹#›</a:t>
            </a:fld>
            <a:endParaRPr/>
          </a:p>
        </p:txBody>
      </p:sp>
      <p:sp>
        <p:nvSpPr>
          <p:cNvPr id="122" name="Click to edit Master title style (3 sizes for title text available) – with footer"/>
          <p:cNvSpPr txBox="1">
            <a:spLocks noGrp="1"/>
          </p:cNvSpPr>
          <p:nvPr>
            <p:ph type="body" sz="quarter" idx="21"/>
          </p:nvPr>
        </p:nvSpPr>
        <p:spPr>
          <a:xfrm>
            <a:off x="560904" y="316994"/>
            <a:ext cx="11071959" cy="1148904"/>
          </a:xfrm>
          <a:prstGeom prst="rect">
            <a:avLst/>
          </a:prstGeom>
          <a:ln w="25400"/>
        </p:spPr>
        <p:txBody>
          <a:bodyPr>
            <a:spAutoFit/>
          </a:bodyPr>
          <a:lstStyle/>
          <a:p>
            <a:r>
              <a:t>Click to edit Master title style (3 sizes for title text available) – with footer </a:t>
            </a:r>
          </a:p>
        </p:txBody>
      </p:sp>
      <p:pic>
        <p:nvPicPr>
          <p:cNvPr id="123" name="Image" descr="Image"/>
          <p:cNvPicPr>
            <a:picLocks noChangeAspect="1"/>
          </p:cNvPicPr>
          <p:nvPr/>
        </p:nvPicPr>
        <p:blipFill>
          <a:blip r:embed="rId2"/>
          <a:stretch>
            <a:fillRect/>
          </a:stretch>
        </p:blipFill>
        <p:spPr>
          <a:xfrm>
            <a:off x="20792581" y="634523"/>
            <a:ext cx="2975235" cy="423094"/>
          </a:xfrm>
          <a:prstGeom prst="rect">
            <a:avLst/>
          </a:prstGeom>
          <a:ln w="12700">
            <a:miter lim="400000"/>
          </a:ln>
        </p:spPr>
      </p:pic>
    </p:spTree>
    <p:extLst>
      <p:ext uri="{BB962C8B-B14F-4D97-AF65-F5344CB8AC3E}">
        <p14:creationId xmlns:p14="http://schemas.microsoft.com/office/powerpoint/2010/main" val="3116061882"/>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9909176" cy="2859088"/>
          </a:xfrm>
        </p:spPr>
        <p:txBody>
          <a:bodyPr/>
          <a:lstStyle>
            <a:lvl1pPr>
              <a:lnSpc>
                <a:spcPct val="100000"/>
              </a:lnSpc>
              <a:defRPr sz="6392">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7" y="448059"/>
            <a:ext cx="11042076" cy="8574086"/>
          </a:xfrm>
        </p:spPr>
        <p:txBody>
          <a:bodyPr/>
          <a:lstStyle>
            <a:lvl1pPr>
              <a:lnSpc>
                <a:spcPct val="100000"/>
              </a:lnSpc>
              <a:spcBef>
                <a:spcPts val="0"/>
              </a:spcBef>
              <a:defRPr sz="6392">
                <a:solidFill>
                  <a:schemeClr val="tx2"/>
                </a:solidFill>
              </a:defRPr>
            </a:lvl1pPr>
            <a:lvl2pPr marL="584538" indent="-584538">
              <a:lnSpc>
                <a:spcPct val="100000"/>
              </a:lnSpc>
              <a:spcBef>
                <a:spcPts val="0"/>
              </a:spcBef>
              <a:defRPr sz="6392">
                <a:solidFill>
                  <a:schemeClr val="tx2"/>
                </a:solidFill>
              </a:defRPr>
            </a:lvl2pPr>
            <a:lvl3pPr marL="1096010" indent="-584538">
              <a:lnSpc>
                <a:spcPct val="100000"/>
              </a:lnSpc>
              <a:spcBef>
                <a:spcPts val="0"/>
              </a:spcBef>
              <a:defRPr sz="6392">
                <a:solidFill>
                  <a:schemeClr val="tx2"/>
                </a:solidFill>
              </a:defRPr>
            </a:lvl3pPr>
            <a:lvl4pPr marL="1753614">
              <a:lnSpc>
                <a:spcPct val="100000"/>
              </a:lnSpc>
              <a:spcBef>
                <a:spcPts val="0"/>
              </a:spcBef>
              <a:defRPr sz="6392">
                <a:solidFill>
                  <a:schemeClr val="tx2"/>
                </a:solidFill>
              </a:defRPr>
            </a:lvl4pPr>
            <a:lvl5pPr>
              <a:lnSpc>
                <a:spcPct val="100000"/>
              </a:lnSpc>
              <a:spcBef>
                <a:spcPts val="0"/>
              </a:spcBef>
              <a:defRPr sz="639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38887" y="12939012"/>
            <a:ext cx="273618" cy="245880"/>
          </a:xfrm>
          <a:prstGeom prst="rect">
            <a:avLst/>
          </a:prstGeom>
          <a:ln w="12700">
            <a:miter lim="400000"/>
          </a:ln>
        </p:spPr>
        <p:txBody>
          <a:bodyPr wrap="none" lIns="0" tIns="0" rIns="0" bIns="0" anchor="ctr">
            <a:spAutoFit/>
          </a:bodyPr>
          <a:lstStyle>
            <a:lvl1pPr algn="r">
              <a:defRPr sz="1598"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6940316"/>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87451877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4920078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1233185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9793769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1413148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84166477"/>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288483331"/>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754500391"/>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81022727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44065795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2789365742"/>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66059670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228117459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0741114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5031048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1984262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92858"/>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271384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50876929"/>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731678"/>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571197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988038868"/>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6415844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454630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0524929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686080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8506781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05006823"/>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13437641"/>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38368122"/>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1468615"/>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498918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0468306"/>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13909984"/>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2000"/>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5464189"/>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915671" cy="914400"/>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2"/>
            <a:ext cx="915671" cy="914400"/>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 2023 IBM Corporation | AI Council Confidential</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10367685"/>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036854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943668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61335582"/>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9808611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11204"/>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7" name="Straight Connector 6" descr="Vertical column divider ">
            <a:extLst>
              <a:ext uri="{FF2B5EF4-FFF2-40B4-BE49-F238E27FC236}">
                <a16:creationId xmlns:a16="http://schemas.microsoft.com/office/drawing/2014/main" id="{1F6D0C9D-C937-48E3-BE84-3DA0D1BC274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descr="Vertical column divider ">
            <a:extLst>
              <a:ext uri="{FF2B5EF4-FFF2-40B4-BE49-F238E27FC236}">
                <a16:creationId xmlns:a16="http://schemas.microsoft.com/office/drawing/2014/main" id="{0B31714F-DB23-BEBB-75A7-6BFF47AECDDF}"/>
              </a:ext>
            </a:extLst>
          </p:cNvPr>
          <p:cNvCxnSpPr/>
          <p:nvPr userDrawn="1"/>
        </p:nvCxnSpPr>
        <p:spPr bwMode="auto">
          <a:xfrm>
            <a:off x="18294784"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3" name="Straight Connector 2" descr="Horizontal row divider">
            <a:extLst>
              <a:ext uri="{FF2B5EF4-FFF2-40B4-BE49-F238E27FC236}">
                <a16:creationId xmlns:a16="http://schemas.microsoft.com/office/drawing/2014/main" id="{3D492FDB-9D55-98D5-E9DE-229473DD5942}"/>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2607341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cxnSp>
        <p:nvCxnSpPr>
          <p:cNvPr id="23" name="Straight Connector 22" descr="Horizontal row divider">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 2023 IBM Corporation | AI Council Confidential</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807448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35082123"/>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49856366"/>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2023 IBM Corporation | AI Council Confidential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7026360"/>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 2023 IBM Corporation | AI Council Confidential</a:t>
            </a:r>
          </a:p>
        </p:txBody>
      </p:sp>
    </p:spTree>
    <p:extLst>
      <p:ext uri="{BB962C8B-B14F-4D97-AF65-F5344CB8AC3E}">
        <p14:creationId xmlns:p14="http://schemas.microsoft.com/office/powerpoint/2010/main" val="3337573734"/>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2023 IBM Corporation | AI Council Confidential</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411748" y="12904630"/>
            <a:ext cx="400752"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52716131"/>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 2023 IBM Corporation | AI Council Confidential</a:t>
            </a:r>
          </a:p>
        </p:txBody>
      </p:sp>
    </p:spTree>
    <p:extLst>
      <p:ext uri="{BB962C8B-B14F-4D97-AF65-F5344CB8AC3E}">
        <p14:creationId xmlns:p14="http://schemas.microsoft.com/office/powerpoint/2010/main" val="3162212468"/>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411748" y="12904630"/>
            <a:ext cx="400752"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0184626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790982897"/>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025171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0437289"/>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1083467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5678996"/>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6413917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65933442"/>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1536886774"/>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3862923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73411780"/>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2662100249"/>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4164970203"/>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4055122662"/>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Tree>
    <p:extLst>
      <p:ext uri="{BB962C8B-B14F-4D97-AF65-F5344CB8AC3E}">
        <p14:creationId xmlns:p14="http://schemas.microsoft.com/office/powerpoint/2010/main" val="373628678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80707471"/>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47" Type="http://schemas.openxmlformats.org/officeDocument/2006/relationships/slideLayout" Target="../slideLayouts/slideLayout139.xml"/><Relationship Id="rId50" Type="http://schemas.openxmlformats.org/officeDocument/2006/relationships/slideLayout" Target="../slideLayouts/slideLayout142.xml"/><Relationship Id="rId55" Type="http://schemas.openxmlformats.org/officeDocument/2006/relationships/slideLayout" Target="../slideLayouts/slideLayout147.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9" Type="http://schemas.openxmlformats.org/officeDocument/2006/relationships/slideLayout" Target="../slideLayouts/slideLayout121.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53" Type="http://schemas.openxmlformats.org/officeDocument/2006/relationships/slideLayout" Target="../slideLayouts/slideLayout145.xml"/><Relationship Id="rId5" Type="http://schemas.openxmlformats.org/officeDocument/2006/relationships/slideLayout" Target="../slideLayouts/slideLayout97.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48" Type="http://schemas.openxmlformats.org/officeDocument/2006/relationships/slideLayout" Target="../slideLayouts/slideLayout140.xml"/><Relationship Id="rId56" Type="http://schemas.openxmlformats.org/officeDocument/2006/relationships/slideLayout" Target="../slideLayouts/slideLayout148.xml"/><Relationship Id="rId8" Type="http://schemas.openxmlformats.org/officeDocument/2006/relationships/slideLayout" Target="../slideLayouts/slideLayout100.xml"/><Relationship Id="rId51" Type="http://schemas.openxmlformats.org/officeDocument/2006/relationships/slideLayout" Target="../slideLayouts/slideLayout143.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20" Type="http://schemas.openxmlformats.org/officeDocument/2006/relationships/slideLayout" Target="../slideLayouts/slideLayout112.xml"/><Relationship Id="rId41" Type="http://schemas.openxmlformats.org/officeDocument/2006/relationships/slideLayout" Target="../slideLayouts/slideLayout133.xml"/><Relationship Id="rId54" Type="http://schemas.openxmlformats.org/officeDocument/2006/relationships/slideLayout" Target="../slideLayouts/slideLayout14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49" Type="http://schemas.openxmlformats.org/officeDocument/2006/relationships/slideLayout" Target="../slideLayouts/slideLayout141.xml"/><Relationship Id="rId57" Type="http://schemas.openxmlformats.org/officeDocument/2006/relationships/theme" Target="../theme/theme3.xml"/><Relationship Id="rId10" Type="http://schemas.openxmlformats.org/officeDocument/2006/relationships/slideLayout" Target="../slideLayouts/slideLayout102.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52" Type="http://schemas.openxmlformats.org/officeDocument/2006/relationships/slideLayout" Target="../slideLayouts/slideLayout14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theme" Target="../theme/theme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8" Type="http://schemas.openxmlformats.org/officeDocument/2006/relationships/slideLayout" Target="../slideLayouts/slideLayout156.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22.xml"/><Relationship Id="rId21" Type="http://schemas.openxmlformats.org/officeDocument/2006/relationships/slideLayout" Target="../slideLayouts/slideLayout217.xml"/><Relationship Id="rId42" Type="http://schemas.openxmlformats.org/officeDocument/2006/relationships/slideLayout" Target="../slideLayouts/slideLayout238.xml"/><Relationship Id="rId47" Type="http://schemas.openxmlformats.org/officeDocument/2006/relationships/slideLayout" Target="../slideLayouts/slideLayout243.xml"/><Relationship Id="rId63" Type="http://schemas.openxmlformats.org/officeDocument/2006/relationships/slideLayout" Target="../slideLayouts/slideLayout259.xml"/><Relationship Id="rId68" Type="http://schemas.openxmlformats.org/officeDocument/2006/relationships/slideLayout" Target="../slideLayouts/slideLayout264.xml"/><Relationship Id="rId84" Type="http://schemas.openxmlformats.org/officeDocument/2006/relationships/slideLayout" Target="../slideLayouts/slideLayout280.xml"/><Relationship Id="rId89" Type="http://schemas.openxmlformats.org/officeDocument/2006/relationships/slideLayout" Target="../slideLayouts/slideLayout285.xml"/><Relationship Id="rId16" Type="http://schemas.openxmlformats.org/officeDocument/2006/relationships/slideLayout" Target="../slideLayouts/slideLayout212.xml"/><Relationship Id="rId11" Type="http://schemas.openxmlformats.org/officeDocument/2006/relationships/slideLayout" Target="../slideLayouts/slideLayout207.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53" Type="http://schemas.openxmlformats.org/officeDocument/2006/relationships/slideLayout" Target="../slideLayouts/slideLayout249.xml"/><Relationship Id="rId58" Type="http://schemas.openxmlformats.org/officeDocument/2006/relationships/slideLayout" Target="../slideLayouts/slideLayout254.xml"/><Relationship Id="rId74" Type="http://schemas.openxmlformats.org/officeDocument/2006/relationships/slideLayout" Target="../slideLayouts/slideLayout270.xml"/><Relationship Id="rId79" Type="http://schemas.openxmlformats.org/officeDocument/2006/relationships/slideLayout" Target="../slideLayouts/slideLayout275.xml"/><Relationship Id="rId5" Type="http://schemas.openxmlformats.org/officeDocument/2006/relationships/slideLayout" Target="../slideLayouts/slideLayout201.xml"/><Relationship Id="rId90" Type="http://schemas.openxmlformats.org/officeDocument/2006/relationships/slideLayout" Target="../slideLayouts/slideLayout286.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43" Type="http://schemas.openxmlformats.org/officeDocument/2006/relationships/slideLayout" Target="../slideLayouts/slideLayout239.xml"/><Relationship Id="rId48" Type="http://schemas.openxmlformats.org/officeDocument/2006/relationships/slideLayout" Target="../slideLayouts/slideLayout244.xml"/><Relationship Id="rId56" Type="http://schemas.openxmlformats.org/officeDocument/2006/relationships/slideLayout" Target="../slideLayouts/slideLayout252.xml"/><Relationship Id="rId64" Type="http://schemas.openxmlformats.org/officeDocument/2006/relationships/slideLayout" Target="../slideLayouts/slideLayout260.xml"/><Relationship Id="rId69" Type="http://schemas.openxmlformats.org/officeDocument/2006/relationships/slideLayout" Target="../slideLayouts/slideLayout265.xml"/><Relationship Id="rId77" Type="http://schemas.openxmlformats.org/officeDocument/2006/relationships/slideLayout" Target="../slideLayouts/slideLayout273.xml"/><Relationship Id="rId8" Type="http://schemas.openxmlformats.org/officeDocument/2006/relationships/slideLayout" Target="../slideLayouts/slideLayout204.xml"/><Relationship Id="rId51" Type="http://schemas.openxmlformats.org/officeDocument/2006/relationships/slideLayout" Target="../slideLayouts/slideLayout247.xml"/><Relationship Id="rId72" Type="http://schemas.openxmlformats.org/officeDocument/2006/relationships/slideLayout" Target="../slideLayouts/slideLayout268.xml"/><Relationship Id="rId80" Type="http://schemas.openxmlformats.org/officeDocument/2006/relationships/slideLayout" Target="../slideLayouts/slideLayout276.xml"/><Relationship Id="rId85" Type="http://schemas.openxmlformats.org/officeDocument/2006/relationships/slideLayout" Target="../slideLayouts/slideLayout281.xml"/><Relationship Id="rId3" Type="http://schemas.openxmlformats.org/officeDocument/2006/relationships/slideLayout" Target="../slideLayouts/slideLayout199.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46" Type="http://schemas.openxmlformats.org/officeDocument/2006/relationships/slideLayout" Target="../slideLayouts/slideLayout242.xml"/><Relationship Id="rId59" Type="http://schemas.openxmlformats.org/officeDocument/2006/relationships/slideLayout" Target="../slideLayouts/slideLayout255.xml"/><Relationship Id="rId67" Type="http://schemas.openxmlformats.org/officeDocument/2006/relationships/slideLayout" Target="../slideLayouts/slideLayout263.xml"/><Relationship Id="rId20" Type="http://schemas.openxmlformats.org/officeDocument/2006/relationships/slideLayout" Target="../slideLayouts/slideLayout216.xml"/><Relationship Id="rId41" Type="http://schemas.openxmlformats.org/officeDocument/2006/relationships/slideLayout" Target="../slideLayouts/slideLayout237.xml"/><Relationship Id="rId54" Type="http://schemas.openxmlformats.org/officeDocument/2006/relationships/slideLayout" Target="../slideLayouts/slideLayout250.xml"/><Relationship Id="rId62" Type="http://schemas.openxmlformats.org/officeDocument/2006/relationships/slideLayout" Target="../slideLayouts/slideLayout258.xml"/><Relationship Id="rId70" Type="http://schemas.openxmlformats.org/officeDocument/2006/relationships/slideLayout" Target="../slideLayouts/slideLayout266.xml"/><Relationship Id="rId75" Type="http://schemas.openxmlformats.org/officeDocument/2006/relationships/slideLayout" Target="../slideLayouts/slideLayout271.xml"/><Relationship Id="rId83" Type="http://schemas.openxmlformats.org/officeDocument/2006/relationships/slideLayout" Target="../slideLayouts/slideLayout279.xml"/><Relationship Id="rId88" Type="http://schemas.openxmlformats.org/officeDocument/2006/relationships/slideLayout" Target="../slideLayouts/slideLayout284.xml"/><Relationship Id="rId91" Type="http://schemas.openxmlformats.org/officeDocument/2006/relationships/slideLayout" Target="../slideLayouts/slideLayout287.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49" Type="http://schemas.openxmlformats.org/officeDocument/2006/relationships/slideLayout" Target="../slideLayouts/slideLayout245.xml"/><Relationship Id="rId57" Type="http://schemas.openxmlformats.org/officeDocument/2006/relationships/slideLayout" Target="../slideLayouts/slideLayout253.xml"/><Relationship Id="rId10" Type="http://schemas.openxmlformats.org/officeDocument/2006/relationships/slideLayout" Target="../slideLayouts/slideLayout206.xml"/><Relationship Id="rId31" Type="http://schemas.openxmlformats.org/officeDocument/2006/relationships/slideLayout" Target="../slideLayouts/slideLayout227.xml"/><Relationship Id="rId44" Type="http://schemas.openxmlformats.org/officeDocument/2006/relationships/slideLayout" Target="../slideLayouts/slideLayout240.xml"/><Relationship Id="rId52" Type="http://schemas.openxmlformats.org/officeDocument/2006/relationships/slideLayout" Target="../slideLayouts/slideLayout248.xml"/><Relationship Id="rId60" Type="http://schemas.openxmlformats.org/officeDocument/2006/relationships/slideLayout" Target="../slideLayouts/slideLayout256.xml"/><Relationship Id="rId65" Type="http://schemas.openxmlformats.org/officeDocument/2006/relationships/slideLayout" Target="../slideLayouts/slideLayout261.xml"/><Relationship Id="rId73" Type="http://schemas.openxmlformats.org/officeDocument/2006/relationships/slideLayout" Target="../slideLayouts/slideLayout269.xml"/><Relationship Id="rId78" Type="http://schemas.openxmlformats.org/officeDocument/2006/relationships/slideLayout" Target="../slideLayouts/slideLayout274.xml"/><Relationship Id="rId81" Type="http://schemas.openxmlformats.org/officeDocument/2006/relationships/slideLayout" Target="../slideLayouts/slideLayout277.xml"/><Relationship Id="rId86" Type="http://schemas.openxmlformats.org/officeDocument/2006/relationships/slideLayout" Target="../slideLayouts/slideLayout282.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9" Type="http://schemas.openxmlformats.org/officeDocument/2006/relationships/slideLayout" Target="../slideLayouts/slideLayout235.xml"/><Relationship Id="rId34" Type="http://schemas.openxmlformats.org/officeDocument/2006/relationships/slideLayout" Target="../slideLayouts/slideLayout230.xml"/><Relationship Id="rId50" Type="http://schemas.openxmlformats.org/officeDocument/2006/relationships/slideLayout" Target="../slideLayouts/slideLayout246.xml"/><Relationship Id="rId55" Type="http://schemas.openxmlformats.org/officeDocument/2006/relationships/slideLayout" Target="../slideLayouts/slideLayout251.xml"/><Relationship Id="rId76" Type="http://schemas.openxmlformats.org/officeDocument/2006/relationships/slideLayout" Target="../slideLayouts/slideLayout272.xml"/><Relationship Id="rId7" Type="http://schemas.openxmlformats.org/officeDocument/2006/relationships/slideLayout" Target="../slideLayouts/slideLayout203.xml"/><Relationship Id="rId71" Type="http://schemas.openxmlformats.org/officeDocument/2006/relationships/slideLayout" Target="../slideLayouts/slideLayout267.xml"/><Relationship Id="rId92" Type="http://schemas.openxmlformats.org/officeDocument/2006/relationships/theme" Target="../theme/theme5.xml"/><Relationship Id="rId2" Type="http://schemas.openxmlformats.org/officeDocument/2006/relationships/slideLayout" Target="../slideLayouts/slideLayout198.xml"/><Relationship Id="rId29" Type="http://schemas.openxmlformats.org/officeDocument/2006/relationships/slideLayout" Target="../slideLayouts/slideLayout225.xml"/><Relationship Id="rId24" Type="http://schemas.openxmlformats.org/officeDocument/2006/relationships/slideLayout" Target="../slideLayouts/slideLayout220.xml"/><Relationship Id="rId40" Type="http://schemas.openxmlformats.org/officeDocument/2006/relationships/slideLayout" Target="../slideLayouts/slideLayout236.xml"/><Relationship Id="rId45" Type="http://schemas.openxmlformats.org/officeDocument/2006/relationships/slideLayout" Target="../slideLayouts/slideLayout241.xml"/><Relationship Id="rId66" Type="http://schemas.openxmlformats.org/officeDocument/2006/relationships/slideLayout" Target="../slideLayouts/slideLayout262.xml"/><Relationship Id="rId87" Type="http://schemas.openxmlformats.org/officeDocument/2006/relationships/slideLayout" Target="../slideLayouts/slideLayout283.xml"/><Relationship Id="rId61" Type="http://schemas.openxmlformats.org/officeDocument/2006/relationships/slideLayout" Target="../slideLayouts/slideLayout257.xml"/><Relationship Id="rId82" Type="http://schemas.openxmlformats.org/officeDocument/2006/relationships/slideLayout" Target="../slideLayouts/slideLayout278.xml"/><Relationship Id="rId19" Type="http://schemas.openxmlformats.org/officeDocument/2006/relationships/slideLayout" Target="../slideLayouts/slideLayout21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9" Type="http://schemas.openxmlformats.org/officeDocument/2006/relationships/slideLayout" Target="../slideLayouts/slideLayout326.xml"/><Relationship Id="rId21" Type="http://schemas.openxmlformats.org/officeDocument/2006/relationships/slideLayout" Target="../slideLayouts/slideLayout308.xml"/><Relationship Id="rId34" Type="http://schemas.openxmlformats.org/officeDocument/2006/relationships/slideLayout" Target="../slideLayouts/slideLayout321.xml"/><Relationship Id="rId42" Type="http://schemas.openxmlformats.org/officeDocument/2006/relationships/slideLayout" Target="../slideLayouts/slideLayout329.xml"/><Relationship Id="rId47" Type="http://schemas.openxmlformats.org/officeDocument/2006/relationships/theme" Target="../theme/theme6.xml"/><Relationship Id="rId7" Type="http://schemas.openxmlformats.org/officeDocument/2006/relationships/slideLayout" Target="../slideLayouts/slideLayout294.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9" Type="http://schemas.openxmlformats.org/officeDocument/2006/relationships/slideLayout" Target="../slideLayouts/slideLayout316.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32" Type="http://schemas.openxmlformats.org/officeDocument/2006/relationships/slideLayout" Target="../slideLayouts/slideLayout319.xml"/><Relationship Id="rId37" Type="http://schemas.openxmlformats.org/officeDocument/2006/relationships/slideLayout" Target="../slideLayouts/slideLayout324.xml"/><Relationship Id="rId40" Type="http://schemas.openxmlformats.org/officeDocument/2006/relationships/slideLayout" Target="../slideLayouts/slideLayout327.xml"/><Relationship Id="rId45" Type="http://schemas.openxmlformats.org/officeDocument/2006/relationships/slideLayout" Target="../slideLayouts/slideLayout332.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36" Type="http://schemas.openxmlformats.org/officeDocument/2006/relationships/slideLayout" Target="../slideLayouts/slideLayout323.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31" Type="http://schemas.openxmlformats.org/officeDocument/2006/relationships/slideLayout" Target="../slideLayouts/slideLayout318.xml"/><Relationship Id="rId44" Type="http://schemas.openxmlformats.org/officeDocument/2006/relationships/slideLayout" Target="../slideLayouts/slideLayout331.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slideLayout" Target="../slideLayouts/slideLayout317.xml"/><Relationship Id="rId35" Type="http://schemas.openxmlformats.org/officeDocument/2006/relationships/slideLayout" Target="../slideLayouts/slideLayout322.xml"/><Relationship Id="rId43" Type="http://schemas.openxmlformats.org/officeDocument/2006/relationships/slideLayout" Target="../slideLayouts/slideLayout330.xml"/><Relationship Id="rId8" Type="http://schemas.openxmlformats.org/officeDocument/2006/relationships/slideLayout" Target="../slideLayouts/slideLayout295.xml"/><Relationship Id="rId3" Type="http://schemas.openxmlformats.org/officeDocument/2006/relationships/slideLayout" Target="../slideLayouts/slideLayout290.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33" Type="http://schemas.openxmlformats.org/officeDocument/2006/relationships/slideLayout" Target="../slideLayouts/slideLayout320.xml"/><Relationship Id="rId38" Type="http://schemas.openxmlformats.org/officeDocument/2006/relationships/slideLayout" Target="../slideLayouts/slideLayout325.xml"/><Relationship Id="rId46" Type="http://schemas.openxmlformats.org/officeDocument/2006/relationships/slideLayout" Target="../slideLayouts/slideLayout333.xml"/><Relationship Id="rId20" Type="http://schemas.openxmlformats.org/officeDocument/2006/relationships/slideLayout" Target="../slideLayouts/slideLayout307.xml"/><Relationship Id="rId41" Type="http://schemas.openxmlformats.org/officeDocument/2006/relationships/slideLayout" Target="../slideLayouts/slideLayout328.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59.xml"/><Relationship Id="rId21" Type="http://schemas.openxmlformats.org/officeDocument/2006/relationships/slideLayout" Target="../slideLayouts/slideLayout354.xml"/><Relationship Id="rId42" Type="http://schemas.openxmlformats.org/officeDocument/2006/relationships/slideLayout" Target="../slideLayouts/slideLayout375.xml"/><Relationship Id="rId47" Type="http://schemas.openxmlformats.org/officeDocument/2006/relationships/slideLayout" Target="../slideLayouts/slideLayout380.xml"/><Relationship Id="rId63" Type="http://schemas.openxmlformats.org/officeDocument/2006/relationships/slideLayout" Target="../slideLayouts/slideLayout396.xml"/><Relationship Id="rId68" Type="http://schemas.openxmlformats.org/officeDocument/2006/relationships/slideLayout" Target="../slideLayouts/slideLayout401.xml"/><Relationship Id="rId7" Type="http://schemas.openxmlformats.org/officeDocument/2006/relationships/slideLayout" Target="../slideLayouts/slideLayout340.xml"/><Relationship Id="rId71" Type="http://schemas.openxmlformats.org/officeDocument/2006/relationships/theme" Target="../theme/theme7.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9" Type="http://schemas.openxmlformats.org/officeDocument/2006/relationships/slideLayout" Target="../slideLayouts/slideLayout362.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40" Type="http://schemas.openxmlformats.org/officeDocument/2006/relationships/slideLayout" Target="../slideLayouts/slideLayout373.xml"/><Relationship Id="rId45" Type="http://schemas.openxmlformats.org/officeDocument/2006/relationships/slideLayout" Target="../slideLayouts/slideLayout378.xml"/><Relationship Id="rId53" Type="http://schemas.openxmlformats.org/officeDocument/2006/relationships/slideLayout" Target="../slideLayouts/slideLayout386.xml"/><Relationship Id="rId58" Type="http://schemas.openxmlformats.org/officeDocument/2006/relationships/slideLayout" Target="../slideLayouts/slideLayout391.xml"/><Relationship Id="rId66" Type="http://schemas.openxmlformats.org/officeDocument/2006/relationships/slideLayout" Target="../slideLayouts/slideLayout399.xml"/><Relationship Id="rId5" Type="http://schemas.openxmlformats.org/officeDocument/2006/relationships/slideLayout" Target="../slideLayouts/slideLayout338.xml"/><Relationship Id="rId61" Type="http://schemas.openxmlformats.org/officeDocument/2006/relationships/slideLayout" Target="../slideLayouts/slideLayout394.xml"/><Relationship Id="rId19" Type="http://schemas.openxmlformats.org/officeDocument/2006/relationships/slideLayout" Target="../slideLayouts/slideLayout35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43" Type="http://schemas.openxmlformats.org/officeDocument/2006/relationships/slideLayout" Target="../slideLayouts/slideLayout376.xml"/><Relationship Id="rId48" Type="http://schemas.openxmlformats.org/officeDocument/2006/relationships/slideLayout" Target="../slideLayouts/slideLayout381.xml"/><Relationship Id="rId56" Type="http://schemas.openxmlformats.org/officeDocument/2006/relationships/slideLayout" Target="../slideLayouts/slideLayout389.xml"/><Relationship Id="rId64" Type="http://schemas.openxmlformats.org/officeDocument/2006/relationships/slideLayout" Target="../slideLayouts/slideLayout397.xml"/><Relationship Id="rId69" Type="http://schemas.openxmlformats.org/officeDocument/2006/relationships/slideLayout" Target="../slideLayouts/slideLayout402.xml"/><Relationship Id="rId8" Type="http://schemas.openxmlformats.org/officeDocument/2006/relationships/slideLayout" Target="../slideLayouts/slideLayout341.xml"/><Relationship Id="rId51" Type="http://schemas.openxmlformats.org/officeDocument/2006/relationships/slideLayout" Target="../slideLayouts/slideLayout384.xml"/><Relationship Id="rId3" Type="http://schemas.openxmlformats.org/officeDocument/2006/relationships/slideLayout" Target="../slideLayouts/slideLayout336.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slideLayout" Target="../slideLayouts/slideLayout371.xml"/><Relationship Id="rId46" Type="http://schemas.openxmlformats.org/officeDocument/2006/relationships/slideLayout" Target="../slideLayouts/slideLayout379.xml"/><Relationship Id="rId59" Type="http://schemas.openxmlformats.org/officeDocument/2006/relationships/slideLayout" Target="../slideLayouts/slideLayout392.xml"/><Relationship Id="rId67" Type="http://schemas.openxmlformats.org/officeDocument/2006/relationships/slideLayout" Target="../slideLayouts/slideLayout400.xml"/><Relationship Id="rId20" Type="http://schemas.openxmlformats.org/officeDocument/2006/relationships/slideLayout" Target="../slideLayouts/slideLayout353.xml"/><Relationship Id="rId41" Type="http://schemas.openxmlformats.org/officeDocument/2006/relationships/slideLayout" Target="../slideLayouts/slideLayout374.xml"/><Relationship Id="rId54" Type="http://schemas.openxmlformats.org/officeDocument/2006/relationships/slideLayout" Target="../slideLayouts/slideLayout387.xml"/><Relationship Id="rId62" Type="http://schemas.openxmlformats.org/officeDocument/2006/relationships/slideLayout" Target="../slideLayouts/slideLayout395.xml"/><Relationship Id="rId70" Type="http://schemas.openxmlformats.org/officeDocument/2006/relationships/slideLayout" Target="../slideLayouts/slideLayout40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49" Type="http://schemas.openxmlformats.org/officeDocument/2006/relationships/slideLayout" Target="../slideLayouts/slideLayout382.xml"/><Relationship Id="rId57" Type="http://schemas.openxmlformats.org/officeDocument/2006/relationships/slideLayout" Target="../slideLayouts/slideLayout390.xml"/><Relationship Id="rId10" Type="http://schemas.openxmlformats.org/officeDocument/2006/relationships/slideLayout" Target="../slideLayouts/slideLayout343.xml"/><Relationship Id="rId31" Type="http://schemas.openxmlformats.org/officeDocument/2006/relationships/slideLayout" Target="../slideLayouts/slideLayout364.xml"/><Relationship Id="rId44" Type="http://schemas.openxmlformats.org/officeDocument/2006/relationships/slideLayout" Target="../slideLayouts/slideLayout377.xml"/><Relationship Id="rId52" Type="http://schemas.openxmlformats.org/officeDocument/2006/relationships/slideLayout" Target="../slideLayouts/slideLayout385.xml"/><Relationship Id="rId60" Type="http://schemas.openxmlformats.org/officeDocument/2006/relationships/slideLayout" Target="../slideLayouts/slideLayout393.xml"/><Relationship Id="rId65" Type="http://schemas.openxmlformats.org/officeDocument/2006/relationships/slideLayout" Target="../slideLayouts/slideLayout398.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39" Type="http://schemas.openxmlformats.org/officeDocument/2006/relationships/slideLayout" Target="../slideLayouts/slideLayout372.xml"/><Relationship Id="rId34" Type="http://schemas.openxmlformats.org/officeDocument/2006/relationships/slideLayout" Target="../slideLayouts/slideLayout367.xml"/><Relationship Id="rId50" Type="http://schemas.openxmlformats.org/officeDocument/2006/relationships/slideLayout" Target="../slideLayouts/slideLayout383.xml"/><Relationship Id="rId55" Type="http://schemas.openxmlformats.org/officeDocument/2006/relationships/slideLayout" Target="../slideLayouts/slideLayout3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4675" y="577850"/>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
        <p:nvSpPr>
          <p:cNvPr id="47" name="Slide Number"/>
          <p:cNvSpPr txBox="1">
            <a:spLocks noGrp="1"/>
          </p:cNvSpPr>
          <p:nvPr>
            <p:ph type="sldNum" sz="quarter" idx="2"/>
          </p:nvPr>
        </p:nvSpPr>
        <p:spPr>
          <a:xfrm>
            <a:off x="23541592" y="12938760"/>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06728418"/>
      </p:ext>
    </p:extLst>
  </p:cSld>
  <p:clrMap bg1="dk1" tx1="lt1" bg2="dk2" tx2="lt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 id="2147484029" r:id="rId25"/>
    <p:sldLayoutId id="2147484030" r:id="rId26"/>
    <p:sldLayoutId id="2147484031" r:id="rId27"/>
    <p:sldLayoutId id="2147484032" r:id="rId28"/>
    <p:sldLayoutId id="2147484033" r:id="rId29"/>
    <p:sldLayoutId id="2147484034" r:id="rId30"/>
    <p:sldLayoutId id="2147484035" r:id="rId31"/>
    <p:sldLayoutId id="2147484036" r:id="rId32"/>
    <p:sldLayoutId id="2147484037" r:id="rId33"/>
    <p:sldLayoutId id="2147484038" r:id="rId34"/>
    <p:sldLayoutId id="2147484039" r:id="rId35"/>
    <p:sldLayoutId id="2147484040" r:id="rId36"/>
    <p:sldLayoutId id="2147484041" r:id="rId37"/>
    <p:sldLayoutId id="2147484042" r:id="rId38"/>
    <p:sldLayoutId id="2147484043" r:id="rId39"/>
    <p:sldLayoutId id="2147484044" r:id="rId40"/>
    <p:sldLayoutId id="2147484045" r:id="rId41"/>
    <p:sldLayoutId id="2147484046" r:id="rId42"/>
    <p:sldLayoutId id="2147484048" r:id="rId43"/>
    <p:sldLayoutId id="2147484047" r:id="rId44"/>
    <p:sldLayoutId id="2147484049" r:id="rId45"/>
    <p:sldLayoutId id="2147484050"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4675" y="577851"/>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 2023 IBM Corporation | AI Council Confidential</a:t>
            </a:r>
          </a:p>
        </p:txBody>
      </p:sp>
      <p:sp>
        <p:nvSpPr>
          <p:cNvPr id="47" name="Slide Number"/>
          <p:cNvSpPr txBox="1">
            <a:spLocks noGrp="1"/>
          </p:cNvSpPr>
          <p:nvPr>
            <p:ph type="sldNum" sz="quarter" idx="2"/>
          </p:nvPr>
        </p:nvSpPr>
        <p:spPr>
          <a:xfrm>
            <a:off x="23411749" y="12938762"/>
            <a:ext cx="400751"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40325558"/>
      </p:ext>
    </p:extLst>
  </p:cSld>
  <p:clrMap bg1="dk1" tx1="lt1" bg2="dk2" tx2="lt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5" r:id="rId36"/>
    <p:sldLayoutId id="2147484236" r:id="rId37"/>
    <p:sldLayoutId id="2147484237" r:id="rId38"/>
    <p:sldLayoutId id="2147484238" r:id="rId39"/>
    <p:sldLayoutId id="2147484239" r:id="rId40"/>
    <p:sldLayoutId id="2147484240" r:id="rId41"/>
    <p:sldLayoutId id="2147484241" r:id="rId42"/>
    <p:sldLayoutId id="2147484242" r:id="rId43"/>
    <p:sldLayoutId id="2147484243" r:id="rId44"/>
    <p:sldLayoutId id="2147484244" r:id="rId45"/>
    <p:sldLayoutId id="2147484245"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Body Level One</a:t>
            </a:r>
          </a:p>
          <a:p>
            <a:pPr lvl="1"/>
            <a:r>
              <a:t>Body Level Two</a:t>
            </a:r>
            <a:endParaRPr lang="en-CA"/>
          </a:p>
          <a:p>
            <a:pPr lvl="2"/>
            <a:r>
              <a:rPr lang="en-CA"/>
              <a:t>Body Level Three</a:t>
            </a:r>
          </a:p>
          <a:p>
            <a:pPr lvl="3"/>
            <a:r>
              <a:rPr lang="en-CA"/>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081662873"/>
      </p:ext>
    </p:extLst>
  </p:cSld>
  <p:clrMap bg1="dk1" tx1="lt1" bg2="dk2" tx2="lt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 id="2147484610" r:id="rId12"/>
    <p:sldLayoutId id="2147484611" r:id="rId13"/>
    <p:sldLayoutId id="2147484612" r:id="rId14"/>
    <p:sldLayoutId id="2147484613" r:id="rId15"/>
    <p:sldLayoutId id="2147484614" r:id="rId16"/>
    <p:sldLayoutId id="2147484615" r:id="rId17"/>
    <p:sldLayoutId id="2147484616" r:id="rId18"/>
    <p:sldLayoutId id="2147484617" r:id="rId19"/>
    <p:sldLayoutId id="2147484618" r:id="rId20"/>
    <p:sldLayoutId id="2147484619" r:id="rId21"/>
    <p:sldLayoutId id="2147484620" r:id="rId22"/>
    <p:sldLayoutId id="2147484621" r:id="rId23"/>
    <p:sldLayoutId id="2147484622" r:id="rId24"/>
    <p:sldLayoutId id="2147484623" r:id="rId25"/>
    <p:sldLayoutId id="2147484624" r:id="rId26"/>
    <p:sldLayoutId id="2147484625" r:id="rId27"/>
    <p:sldLayoutId id="2147484626" r:id="rId28"/>
    <p:sldLayoutId id="2147484627" r:id="rId29"/>
    <p:sldLayoutId id="2147484628" r:id="rId30"/>
    <p:sldLayoutId id="2147484629" r:id="rId31"/>
    <p:sldLayoutId id="2147484630" r:id="rId32"/>
    <p:sldLayoutId id="2147484631" r:id="rId33"/>
    <p:sldLayoutId id="2147484632" r:id="rId34"/>
    <p:sldLayoutId id="2147484633" r:id="rId35"/>
    <p:sldLayoutId id="2147484634" r:id="rId36"/>
    <p:sldLayoutId id="2147484635" r:id="rId37"/>
    <p:sldLayoutId id="2147484636" r:id="rId38"/>
    <p:sldLayoutId id="2147484637" r:id="rId39"/>
    <p:sldLayoutId id="2147484638" r:id="rId40"/>
    <p:sldLayoutId id="2147484639" r:id="rId41"/>
    <p:sldLayoutId id="2147484640" r:id="rId42"/>
    <p:sldLayoutId id="2147484641" r:id="rId43"/>
    <p:sldLayoutId id="2147484642" r:id="rId44"/>
    <p:sldLayoutId id="2147484643" r:id="rId45"/>
    <p:sldLayoutId id="2147484644" r:id="rId46"/>
    <p:sldLayoutId id="2147484646" r:id="rId47"/>
    <p:sldLayoutId id="2147484647" r:id="rId48"/>
    <p:sldLayoutId id="2147484648" r:id="rId49"/>
    <p:sldLayoutId id="2147484649" r:id="rId50"/>
    <p:sldLayoutId id="2147484650" r:id="rId51"/>
    <p:sldLayoutId id="2147484651" r:id="rId52"/>
    <p:sldLayoutId id="2147484652" r:id="rId53"/>
    <p:sldLayoutId id="2147484653" r:id="rId54"/>
    <p:sldLayoutId id="2147484654" r:id="rId55"/>
    <p:sldLayoutId id="2147485022" r:id="rId5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4005761266"/>
      </p:ext>
    </p:extLst>
  </p:cSld>
  <p:clrMap bg1="dk1" tx1="lt1" bg2="dk2" tx2="lt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4944" r:id="rId21"/>
    <p:sldLayoutId id="2147484945" r:id="rId22"/>
    <p:sldLayoutId id="2147484946" r:id="rId23"/>
    <p:sldLayoutId id="2147484947" r:id="rId24"/>
    <p:sldLayoutId id="2147484948" r:id="rId25"/>
    <p:sldLayoutId id="2147484949" r:id="rId26"/>
    <p:sldLayoutId id="2147484950" r:id="rId27"/>
    <p:sldLayoutId id="2147484951" r:id="rId28"/>
    <p:sldLayoutId id="2147484952" r:id="rId29"/>
    <p:sldLayoutId id="2147484953" r:id="rId30"/>
    <p:sldLayoutId id="2147484954" r:id="rId31"/>
    <p:sldLayoutId id="2147484955" r:id="rId32"/>
    <p:sldLayoutId id="2147484956" r:id="rId33"/>
    <p:sldLayoutId id="2147484957" r:id="rId34"/>
    <p:sldLayoutId id="2147484958" r:id="rId35"/>
    <p:sldLayoutId id="2147484959" r:id="rId36"/>
    <p:sldLayoutId id="2147484960" r:id="rId37"/>
    <p:sldLayoutId id="2147484961" r:id="rId38"/>
    <p:sldLayoutId id="2147484962" r:id="rId39"/>
    <p:sldLayoutId id="2147484963" r:id="rId40"/>
    <p:sldLayoutId id="2147484964" r:id="rId41"/>
    <p:sldLayoutId id="2147484965" r:id="rId42"/>
    <p:sldLayoutId id="2147484966" r:id="rId43"/>
    <p:sldLayoutId id="2147484967" r:id="rId44"/>
    <p:sldLayoutId id="2147484968" r:id="rId45"/>
    <p:sldLayoutId id="2147484969" r:id="rId46"/>
    <p:sldLayoutId id="2147484971" r:id="rId47"/>
    <p:sldLayoutId id="2147485376" r:id="rId48"/>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1498223718"/>
      </p:ext>
    </p:extLst>
  </p:cSld>
  <p:clrMap bg1="dk1" tx1="lt1" bg2="dk2" tx2="lt2" accent1="accent1" accent2="accent2" accent3="accent3" accent4="accent4" accent5="accent5" accent6="accent6" hlink="hlink" folHlink="folHlink"/>
  <p:sldLayoutIdLst>
    <p:sldLayoutId id="2147484973" r:id="rId1"/>
    <p:sldLayoutId id="2147484974" r:id="rId2"/>
    <p:sldLayoutId id="2147484975" r:id="rId3"/>
    <p:sldLayoutId id="2147484976" r:id="rId4"/>
    <p:sldLayoutId id="2147484977" r:id="rId5"/>
    <p:sldLayoutId id="2147484978" r:id="rId6"/>
    <p:sldLayoutId id="2147484979" r:id="rId7"/>
    <p:sldLayoutId id="2147484980" r:id="rId8"/>
    <p:sldLayoutId id="2147484981" r:id="rId9"/>
    <p:sldLayoutId id="2147484982" r:id="rId10"/>
    <p:sldLayoutId id="2147484983" r:id="rId11"/>
    <p:sldLayoutId id="2147484984" r:id="rId12"/>
    <p:sldLayoutId id="2147484985" r:id="rId13"/>
    <p:sldLayoutId id="2147484986" r:id="rId14"/>
    <p:sldLayoutId id="2147484987" r:id="rId15"/>
    <p:sldLayoutId id="2147484988" r:id="rId16"/>
    <p:sldLayoutId id="2147484989" r:id="rId17"/>
    <p:sldLayoutId id="2147484990" r:id="rId18"/>
    <p:sldLayoutId id="2147484991" r:id="rId19"/>
    <p:sldLayoutId id="2147484992" r:id="rId20"/>
    <p:sldLayoutId id="2147484993" r:id="rId21"/>
    <p:sldLayoutId id="2147484994" r:id="rId22"/>
    <p:sldLayoutId id="2147484995" r:id="rId23"/>
    <p:sldLayoutId id="2147484996" r:id="rId24"/>
    <p:sldLayoutId id="2147484997" r:id="rId25"/>
    <p:sldLayoutId id="2147484998" r:id="rId26"/>
    <p:sldLayoutId id="2147484999" r:id="rId27"/>
    <p:sldLayoutId id="2147485000" r:id="rId28"/>
    <p:sldLayoutId id="2147485001" r:id="rId29"/>
    <p:sldLayoutId id="2147485002" r:id="rId30"/>
    <p:sldLayoutId id="2147485003" r:id="rId31"/>
    <p:sldLayoutId id="2147485004" r:id="rId32"/>
    <p:sldLayoutId id="2147485005" r:id="rId33"/>
    <p:sldLayoutId id="2147485006" r:id="rId34"/>
    <p:sldLayoutId id="2147485007" r:id="rId35"/>
    <p:sldLayoutId id="2147485008" r:id="rId36"/>
    <p:sldLayoutId id="2147485009" r:id="rId37"/>
    <p:sldLayoutId id="2147485010" r:id="rId38"/>
    <p:sldLayoutId id="2147485011" r:id="rId39"/>
    <p:sldLayoutId id="2147485012" r:id="rId40"/>
    <p:sldLayoutId id="2147485013" r:id="rId41"/>
    <p:sldLayoutId id="2147485014" r:id="rId42"/>
    <p:sldLayoutId id="2147485015" r:id="rId43"/>
    <p:sldLayoutId id="2147485016" r:id="rId44"/>
    <p:sldLayoutId id="2147485017" r:id="rId45"/>
    <p:sldLayoutId id="2147485018" r:id="rId46"/>
    <p:sldLayoutId id="2147485019" r:id="rId47"/>
    <p:sldLayoutId id="2147485020" r:id="rId48"/>
    <p:sldLayoutId id="2147485024" r:id="rId49"/>
    <p:sldLayoutId id="2147485025" r:id="rId50"/>
    <p:sldLayoutId id="2147485026" r:id="rId51"/>
    <p:sldLayoutId id="2147485027" r:id="rId52"/>
    <p:sldLayoutId id="2147485028" r:id="rId53"/>
    <p:sldLayoutId id="2147485029" r:id="rId54"/>
    <p:sldLayoutId id="2147485030" r:id="rId55"/>
    <p:sldLayoutId id="2147485031" r:id="rId56"/>
    <p:sldLayoutId id="2147485032" r:id="rId57"/>
    <p:sldLayoutId id="2147485033" r:id="rId58"/>
    <p:sldLayoutId id="2147485034" r:id="rId59"/>
    <p:sldLayoutId id="2147485035" r:id="rId60"/>
    <p:sldLayoutId id="2147485036" r:id="rId61"/>
    <p:sldLayoutId id="2147485037" r:id="rId62"/>
    <p:sldLayoutId id="2147485038" r:id="rId63"/>
    <p:sldLayoutId id="2147485039" r:id="rId64"/>
    <p:sldLayoutId id="2147485040" r:id="rId65"/>
    <p:sldLayoutId id="2147485041" r:id="rId66"/>
    <p:sldLayoutId id="2147485042" r:id="rId67"/>
    <p:sldLayoutId id="2147485043" r:id="rId68"/>
    <p:sldLayoutId id="2147485044" r:id="rId69"/>
    <p:sldLayoutId id="2147485046" r:id="rId70"/>
    <p:sldLayoutId id="2147485047" r:id="rId71"/>
    <p:sldLayoutId id="2147485048" r:id="rId72"/>
    <p:sldLayoutId id="2147485049" r:id="rId73"/>
    <p:sldLayoutId id="2147485050" r:id="rId74"/>
    <p:sldLayoutId id="2147485051" r:id="rId75"/>
    <p:sldLayoutId id="2147485052" r:id="rId76"/>
    <p:sldLayoutId id="2147485053" r:id="rId77"/>
    <p:sldLayoutId id="2147485054" r:id="rId78"/>
    <p:sldLayoutId id="2147485055" r:id="rId79"/>
    <p:sldLayoutId id="2147485056" r:id="rId80"/>
    <p:sldLayoutId id="2147485057" r:id="rId81"/>
    <p:sldLayoutId id="2147485058" r:id="rId82"/>
    <p:sldLayoutId id="2147485059" r:id="rId83"/>
    <p:sldLayoutId id="2147485060" r:id="rId84"/>
    <p:sldLayoutId id="2147485061" r:id="rId85"/>
    <p:sldLayoutId id="2147485062" r:id="rId86"/>
    <p:sldLayoutId id="2147485063" r:id="rId87"/>
    <p:sldLayoutId id="2147485065" r:id="rId88"/>
    <p:sldLayoutId id="2147485067" r:id="rId89"/>
    <p:sldLayoutId id="2147485069" r:id="rId90"/>
    <p:sldLayoutId id="2147485072" r:id="rId91"/>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955451142"/>
      </p:ext>
    </p:extLst>
  </p:cSld>
  <p:clrMap bg1="dk1" tx1="lt1" bg2="dk2" tx2="lt2" accent1="accent1" accent2="accent2" accent3="accent3" accent4="accent4" accent5="accent5" accent6="accent6" hlink="hlink" folHlink="folHlink"/>
  <p:sldLayoutIdLst>
    <p:sldLayoutId id="2147485074" r:id="rId1"/>
    <p:sldLayoutId id="2147485075" r:id="rId2"/>
    <p:sldLayoutId id="2147485076" r:id="rId3"/>
    <p:sldLayoutId id="2147485077" r:id="rId4"/>
    <p:sldLayoutId id="2147485078" r:id="rId5"/>
    <p:sldLayoutId id="2147485079" r:id="rId6"/>
    <p:sldLayoutId id="2147485080" r:id="rId7"/>
    <p:sldLayoutId id="2147485081" r:id="rId8"/>
    <p:sldLayoutId id="2147485082" r:id="rId9"/>
    <p:sldLayoutId id="2147485083" r:id="rId10"/>
    <p:sldLayoutId id="2147485084" r:id="rId11"/>
    <p:sldLayoutId id="2147485085" r:id="rId12"/>
    <p:sldLayoutId id="2147485086" r:id="rId13"/>
    <p:sldLayoutId id="2147485087" r:id="rId14"/>
    <p:sldLayoutId id="2147485088" r:id="rId15"/>
    <p:sldLayoutId id="2147485089" r:id="rId16"/>
    <p:sldLayoutId id="2147485090" r:id="rId17"/>
    <p:sldLayoutId id="2147485091" r:id="rId18"/>
    <p:sldLayoutId id="2147485092" r:id="rId19"/>
    <p:sldLayoutId id="2147485093" r:id="rId20"/>
    <p:sldLayoutId id="2147485094" r:id="rId21"/>
    <p:sldLayoutId id="2147485095" r:id="rId22"/>
    <p:sldLayoutId id="2147485096" r:id="rId23"/>
    <p:sldLayoutId id="2147485097" r:id="rId24"/>
    <p:sldLayoutId id="2147485098" r:id="rId25"/>
    <p:sldLayoutId id="2147485099" r:id="rId26"/>
    <p:sldLayoutId id="2147485100" r:id="rId27"/>
    <p:sldLayoutId id="2147485101" r:id="rId28"/>
    <p:sldLayoutId id="2147485102" r:id="rId29"/>
    <p:sldLayoutId id="2147485103" r:id="rId30"/>
    <p:sldLayoutId id="2147485104" r:id="rId31"/>
    <p:sldLayoutId id="2147485105" r:id="rId32"/>
    <p:sldLayoutId id="2147485106" r:id="rId33"/>
    <p:sldLayoutId id="2147485107" r:id="rId34"/>
    <p:sldLayoutId id="2147485108" r:id="rId35"/>
    <p:sldLayoutId id="2147485109" r:id="rId36"/>
    <p:sldLayoutId id="2147485110" r:id="rId37"/>
    <p:sldLayoutId id="2147485111" r:id="rId38"/>
    <p:sldLayoutId id="2147485112" r:id="rId39"/>
    <p:sldLayoutId id="2147485113" r:id="rId40"/>
    <p:sldLayoutId id="2147485114" r:id="rId41"/>
    <p:sldLayoutId id="2147485115" r:id="rId42"/>
    <p:sldLayoutId id="2147485116" r:id="rId43"/>
    <p:sldLayoutId id="2147485117" r:id="rId44"/>
    <p:sldLayoutId id="2147485118" r:id="rId45"/>
    <p:sldLayoutId id="2147485119"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GB"/>
              <a:t>Click to edit Master title style</a:t>
            </a:r>
            <a:endParaRPr lang="en-US"/>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Footer Placeholde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8" name="Slide Number Placeholde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99754150"/>
      </p:ext>
    </p:extLst>
  </p:cSld>
  <p:clrMap bg1="dk1" tx1="lt1" bg2="dk2" tx2="lt2" accent1="accent1" accent2="accent2" accent3="accent3" accent4="accent4" accent5="accent5" accent6="accent6" hlink="hlink" folHlink="folHlink"/>
  <p:sldLayoutIdLst>
    <p:sldLayoutId id="2147485237" r:id="rId1"/>
    <p:sldLayoutId id="2147485238" r:id="rId2"/>
    <p:sldLayoutId id="2147485239" r:id="rId3"/>
    <p:sldLayoutId id="2147485240" r:id="rId4"/>
    <p:sldLayoutId id="2147485241" r:id="rId5"/>
    <p:sldLayoutId id="2147485242" r:id="rId6"/>
    <p:sldLayoutId id="2147485243" r:id="rId7"/>
    <p:sldLayoutId id="2147485244" r:id="rId8"/>
    <p:sldLayoutId id="2147485245" r:id="rId9"/>
    <p:sldLayoutId id="2147485246" r:id="rId10"/>
    <p:sldLayoutId id="2147485247" r:id="rId11"/>
    <p:sldLayoutId id="2147485248" r:id="rId12"/>
    <p:sldLayoutId id="2147485249" r:id="rId13"/>
    <p:sldLayoutId id="2147485250" r:id="rId14"/>
    <p:sldLayoutId id="2147485251" r:id="rId15"/>
    <p:sldLayoutId id="2147485252" r:id="rId16"/>
    <p:sldLayoutId id="2147485253" r:id="rId17"/>
    <p:sldLayoutId id="2147485254" r:id="rId18"/>
    <p:sldLayoutId id="2147485255" r:id="rId19"/>
    <p:sldLayoutId id="2147485256" r:id="rId20"/>
    <p:sldLayoutId id="2147485257" r:id="rId21"/>
    <p:sldLayoutId id="2147485258" r:id="rId22"/>
    <p:sldLayoutId id="2147485259" r:id="rId23"/>
    <p:sldLayoutId id="2147485260" r:id="rId24"/>
    <p:sldLayoutId id="2147485261" r:id="rId25"/>
    <p:sldLayoutId id="2147485262" r:id="rId26"/>
    <p:sldLayoutId id="2147485263" r:id="rId27"/>
    <p:sldLayoutId id="2147485264" r:id="rId28"/>
    <p:sldLayoutId id="2147485265" r:id="rId29"/>
    <p:sldLayoutId id="2147485266" r:id="rId30"/>
    <p:sldLayoutId id="2147485267" r:id="rId31"/>
    <p:sldLayoutId id="2147485268" r:id="rId32"/>
    <p:sldLayoutId id="2147485269" r:id="rId33"/>
    <p:sldLayoutId id="2147485270" r:id="rId34"/>
    <p:sldLayoutId id="2147485271" r:id="rId35"/>
    <p:sldLayoutId id="2147485272" r:id="rId36"/>
    <p:sldLayoutId id="2147485273" r:id="rId37"/>
    <p:sldLayoutId id="2147485274" r:id="rId38"/>
    <p:sldLayoutId id="2147485275" r:id="rId39"/>
    <p:sldLayoutId id="2147485276" r:id="rId40"/>
    <p:sldLayoutId id="2147485277" r:id="rId41"/>
    <p:sldLayoutId id="2147485278" r:id="rId42"/>
    <p:sldLayoutId id="2147485279" r:id="rId43"/>
    <p:sldLayoutId id="2147485280" r:id="rId44"/>
    <p:sldLayoutId id="2147485281" r:id="rId45"/>
    <p:sldLayoutId id="2147485282" r:id="rId46"/>
    <p:sldLayoutId id="2147485283" r:id="rId47"/>
    <p:sldLayoutId id="2147485284" r:id="rId48"/>
    <p:sldLayoutId id="2147485285" r:id="rId49"/>
    <p:sldLayoutId id="2147485286" r:id="rId50"/>
    <p:sldLayoutId id="2147485287" r:id="rId51"/>
    <p:sldLayoutId id="2147485288" r:id="rId52"/>
    <p:sldLayoutId id="2147485289" r:id="rId53"/>
    <p:sldLayoutId id="2147485290" r:id="rId54"/>
    <p:sldLayoutId id="2147485291" r:id="rId55"/>
    <p:sldLayoutId id="2147485292" r:id="rId56"/>
    <p:sldLayoutId id="2147485293" r:id="rId57"/>
    <p:sldLayoutId id="2147485294" r:id="rId58"/>
    <p:sldLayoutId id="2147485295" r:id="rId59"/>
    <p:sldLayoutId id="2147485296" r:id="rId60"/>
    <p:sldLayoutId id="2147485297" r:id="rId61"/>
    <p:sldLayoutId id="2147485298" r:id="rId62"/>
    <p:sldLayoutId id="2147485299" r:id="rId63"/>
    <p:sldLayoutId id="2147485300" r:id="rId64"/>
    <p:sldLayoutId id="2147485301" r:id="rId65"/>
    <p:sldLayoutId id="2147485302" r:id="rId66"/>
    <p:sldLayoutId id="2147485303" r:id="rId67"/>
    <p:sldLayoutId id="2147485304" r:id="rId68"/>
    <p:sldLayoutId id="2147485305" r:id="rId69"/>
    <p:sldLayoutId id="2147485375" r:id="rId70"/>
  </p:sldLayoutIdLst>
  <p:hf hdr="0" ftr="0" dt="0"/>
  <p:txStyles>
    <p:titleStyle>
      <a:lvl1pPr algn="l" rtl="0" eaLnBrk="1" fontAlgn="base" hangingPunct="1">
        <a:lnSpc>
          <a:spcPct val="90000"/>
        </a:lnSpc>
        <a:spcBef>
          <a:spcPct val="0"/>
        </a:spcBef>
        <a:spcAft>
          <a:spcPct val="0"/>
        </a:spcAft>
        <a:defRPr sz="6392"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2">
          <a:solidFill>
            <a:srgbClr val="191919"/>
          </a:solidFill>
          <a:latin typeface="IBM Plex Sans Light" pitchFamily="34" charset="0"/>
        </a:defRPr>
      </a:lvl2pPr>
      <a:lvl3pPr algn="l" rtl="0" eaLnBrk="1" fontAlgn="base" hangingPunct="1">
        <a:lnSpc>
          <a:spcPct val="90000"/>
        </a:lnSpc>
        <a:spcBef>
          <a:spcPct val="0"/>
        </a:spcBef>
        <a:spcAft>
          <a:spcPct val="0"/>
        </a:spcAft>
        <a:defRPr sz="5912">
          <a:solidFill>
            <a:srgbClr val="191919"/>
          </a:solidFill>
          <a:latin typeface="IBM Plex Sans Light" pitchFamily="34" charset="0"/>
        </a:defRPr>
      </a:lvl3pPr>
      <a:lvl4pPr algn="l" rtl="0" eaLnBrk="1" fontAlgn="base" hangingPunct="1">
        <a:lnSpc>
          <a:spcPct val="90000"/>
        </a:lnSpc>
        <a:spcBef>
          <a:spcPct val="0"/>
        </a:spcBef>
        <a:spcAft>
          <a:spcPct val="0"/>
        </a:spcAft>
        <a:defRPr sz="5912">
          <a:solidFill>
            <a:srgbClr val="191919"/>
          </a:solidFill>
          <a:latin typeface="IBM Plex Sans Light" pitchFamily="34" charset="0"/>
        </a:defRPr>
      </a:lvl4pPr>
      <a:lvl5pPr algn="l" rtl="0" eaLnBrk="1" fontAlgn="base" hangingPunct="1">
        <a:lnSpc>
          <a:spcPct val="90000"/>
        </a:lnSpc>
        <a:spcBef>
          <a:spcPct val="0"/>
        </a:spcBef>
        <a:spcAft>
          <a:spcPct val="0"/>
        </a:spcAft>
        <a:defRPr sz="5912">
          <a:solidFill>
            <a:srgbClr val="191919"/>
          </a:solidFill>
          <a:latin typeface="IBM Plex Sans Light" pitchFamily="34" charset="0"/>
        </a:defRPr>
      </a:lvl5pPr>
      <a:lvl6pPr marL="965738" algn="l" rtl="0" eaLnBrk="1" fontAlgn="base" hangingPunct="1">
        <a:lnSpc>
          <a:spcPct val="90000"/>
        </a:lnSpc>
        <a:spcBef>
          <a:spcPct val="0"/>
        </a:spcBef>
        <a:spcAft>
          <a:spcPct val="0"/>
        </a:spcAft>
        <a:defRPr sz="5912">
          <a:solidFill>
            <a:srgbClr val="191919"/>
          </a:solidFill>
          <a:latin typeface="IBM Plex Sans Light" pitchFamily="34" charset="0"/>
        </a:defRPr>
      </a:lvl6pPr>
      <a:lvl7pPr marL="1931488" algn="l" rtl="0" eaLnBrk="1" fontAlgn="base" hangingPunct="1">
        <a:lnSpc>
          <a:spcPct val="90000"/>
        </a:lnSpc>
        <a:spcBef>
          <a:spcPct val="0"/>
        </a:spcBef>
        <a:spcAft>
          <a:spcPct val="0"/>
        </a:spcAft>
        <a:defRPr sz="5912">
          <a:solidFill>
            <a:srgbClr val="191919"/>
          </a:solidFill>
          <a:latin typeface="IBM Plex Sans Light" pitchFamily="34" charset="0"/>
        </a:defRPr>
      </a:lvl7pPr>
      <a:lvl8pPr marL="2897228" algn="l" rtl="0" eaLnBrk="1" fontAlgn="base" hangingPunct="1">
        <a:lnSpc>
          <a:spcPct val="90000"/>
        </a:lnSpc>
        <a:spcBef>
          <a:spcPct val="0"/>
        </a:spcBef>
        <a:spcAft>
          <a:spcPct val="0"/>
        </a:spcAft>
        <a:defRPr sz="5912">
          <a:solidFill>
            <a:srgbClr val="191919"/>
          </a:solidFill>
          <a:latin typeface="IBM Plex Sans Light" pitchFamily="34" charset="0"/>
        </a:defRPr>
      </a:lvl8pPr>
      <a:lvl9pPr marL="3862972" algn="l" rtl="0" eaLnBrk="1" fontAlgn="base" hangingPunct="1">
        <a:lnSpc>
          <a:spcPct val="90000"/>
        </a:lnSpc>
        <a:spcBef>
          <a:spcPct val="0"/>
        </a:spcBef>
        <a:spcAft>
          <a:spcPct val="0"/>
        </a:spcAft>
        <a:defRPr sz="5912">
          <a:solidFill>
            <a:srgbClr val="191919"/>
          </a:solidFill>
          <a:latin typeface="IBM Plex Sans Light" pitchFamily="34" charset="0"/>
        </a:defRPr>
      </a:lvl9pPr>
    </p:titleStyle>
    <p:bodyStyle>
      <a:lvl1pPr marL="0" indent="0" algn="l" rtl="0" eaLnBrk="1" fontAlgn="base" hangingPunct="1">
        <a:lnSpc>
          <a:spcPct val="100000"/>
        </a:lnSpc>
        <a:spcBef>
          <a:spcPts val="2928"/>
        </a:spcBef>
        <a:spcAft>
          <a:spcPct val="0"/>
        </a:spcAft>
        <a:buClr>
          <a:srgbClr val="001141"/>
        </a:buClr>
        <a:buSzPct val="90000"/>
        <a:buFont typeface="IBM Plex Sans Light" pitchFamily="2" charset="2"/>
        <a:buNone/>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6682" indent="-462764" algn="l" rtl="0" eaLnBrk="1" fontAlgn="base" hangingPunct="1">
        <a:lnSpc>
          <a:spcPct val="100000"/>
        </a:lnSpc>
        <a:spcBef>
          <a:spcPts val="2928"/>
        </a:spcBef>
        <a:spcAft>
          <a:spcPct val="0"/>
        </a:spcAft>
        <a:buClr>
          <a:srgbClr val="001141"/>
        </a:buClr>
        <a:buSzPct val="100000"/>
        <a:buFont typeface="IBM Plex Sans Light" charset="-12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3366" indent="-462764" algn="l" rtl="0" eaLnBrk="1" fontAlgn="base" hangingPunct="1">
        <a:lnSpc>
          <a:spcPct val="100000"/>
        </a:lnSpc>
        <a:spcBef>
          <a:spcPts val="2928"/>
        </a:spcBef>
        <a:spcAft>
          <a:spcPct val="0"/>
        </a:spcAft>
        <a:buClr>
          <a:srgbClr val="001141"/>
        </a:buClr>
        <a:buSzPct val="100000"/>
        <a:buFont typeface="IBM Plex Sans Light" panose="020B0604020202020204" pitchFamily="34" charset="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4500" indent="-462764" algn="l" rtl="0" eaLnBrk="1" fontAlgn="base" hangingPunct="1">
        <a:lnSpc>
          <a:spcPct val="100000"/>
        </a:lnSpc>
        <a:spcBef>
          <a:spcPts val="2928"/>
        </a:spcBef>
        <a:spcAft>
          <a:spcPct val="0"/>
        </a:spcAft>
        <a:buClr>
          <a:srgbClr val="001141"/>
        </a:buClr>
        <a:buSzPct val="100000"/>
        <a:buFont typeface="IBM Plex Sans Light" charset="-120"/>
        <a:buChar char="–"/>
        <a:tabLst/>
        <a:defRPr sz="3728"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39640" indent="-462764" algn="l" rtl="0" eaLnBrk="1" fontAlgn="base" hangingPunct="1">
        <a:lnSpc>
          <a:spcPct val="100000"/>
        </a:lnSpc>
        <a:spcBef>
          <a:spcPts val="2928"/>
        </a:spcBef>
        <a:spcAft>
          <a:spcPct val="0"/>
        </a:spcAft>
        <a:buClr>
          <a:srgbClr val="001141"/>
        </a:buClr>
        <a:buFont typeface="IBM Plex Sans Light" charset="-12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18418" indent="-345392" algn="l" rtl="0" eaLnBrk="1" fontAlgn="base" hangingPunct="1">
        <a:spcBef>
          <a:spcPct val="20000"/>
        </a:spcBef>
        <a:spcAft>
          <a:spcPct val="0"/>
        </a:spcAft>
        <a:buClr>
          <a:schemeClr val="bg1"/>
        </a:buClr>
        <a:buChar char="»"/>
        <a:defRPr sz="3382">
          <a:solidFill>
            <a:schemeClr val="bg1"/>
          </a:solidFill>
          <a:latin typeface="IBM Plex Sans Light" charset="0"/>
        </a:defRPr>
      </a:lvl6pPr>
      <a:lvl7pPr marL="5184162" indent="-345392" algn="l" rtl="0" eaLnBrk="1" fontAlgn="base" hangingPunct="1">
        <a:spcBef>
          <a:spcPct val="20000"/>
        </a:spcBef>
        <a:spcAft>
          <a:spcPct val="0"/>
        </a:spcAft>
        <a:buClr>
          <a:schemeClr val="bg1"/>
        </a:buClr>
        <a:buChar char="»"/>
        <a:defRPr sz="3382">
          <a:solidFill>
            <a:schemeClr val="bg1"/>
          </a:solidFill>
          <a:latin typeface="IBM Plex Sans Light" charset="0"/>
        </a:defRPr>
      </a:lvl7pPr>
      <a:lvl8pPr marL="6149904" indent="-345392" algn="l" rtl="0" eaLnBrk="1" fontAlgn="base" hangingPunct="1">
        <a:spcBef>
          <a:spcPct val="20000"/>
        </a:spcBef>
        <a:spcAft>
          <a:spcPct val="0"/>
        </a:spcAft>
        <a:buClr>
          <a:schemeClr val="bg1"/>
        </a:buClr>
        <a:buChar char="»"/>
        <a:defRPr sz="3382">
          <a:solidFill>
            <a:schemeClr val="bg1"/>
          </a:solidFill>
          <a:latin typeface="IBM Plex Sans Light" charset="0"/>
        </a:defRPr>
      </a:lvl8pPr>
      <a:lvl9pPr marL="7115652" indent="-345392" algn="l" rtl="0" eaLnBrk="1" fontAlgn="base" hangingPunct="1">
        <a:spcBef>
          <a:spcPct val="20000"/>
        </a:spcBef>
        <a:spcAft>
          <a:spcPct val="0"/>
        </a:spcAft>
        <a:buClr>
          <a:schemeClr val="bg1"/>
        </a:buClr>
        <a:buChar char="»"/>
        <a:defRPr sz="3382">
          <a:solidFill>
            <a:schemeClr val="bg1"/>
          </a:solidFill>
          <a:latin typeface="IBM Plex Sans Light" charset="0"/>
        </a:defRPr>
      </a:lvl9pPr>
    </p:bodyStyle>
    <p:otherStyle>
      <a:defPPr>
        <a:defRPr lang="en-US"/>
      </a:defPPr>
      <a:lvl1pPr marL="0" algn="l" defTabSz="1931488" rtl="0" eaLnBrk="1" latinLnBrk="0" hangingPunct="1">
        <a:defRPr sz="3806" kern="1200">
          <a:solidFill>
            <a:schemeClr val="tx1"/>
          </a:solidFill>
          <a:latin typeface="+mn-lt"/>
          <a:ea typeface="+mn-ea"/>
          <a:cs typeface="+mn-cs"/>
        </a:defRPr>
      </a:lvl1pPr>
      <a:lvl2pPr marL="965738" algn="l" defTabSz="1931488" rtl="0" eaLnBrk="1" latinLnBrk="0" hangingPunct="1">
        <a:defRPr sz="3806" kern="1200">
          <a:solidFill>
            <a:schemeClr val="tx1"/>
          </a:solidFill>
          <a:latin typeface="+mn-lt"/>
          <a:ea typeface="+mn-ea"/>
          <a:cs typeface="+mn-cs"/>
        </a:defRPr>
      </a:lvl2pPr>
      <a:lvl3pPr marL="1931488" algn="l" defTabSz="1931488" rtl="0" eaLnBrk="1" latinLnBrk="0" hangingPunct="1">
        <a:defRPr sz="3806" kern="1200">
          <a:solidFill>
            <a:schemeClr val="tx1"/>
          </a:solidFill>
          <a:latin typeface="+mn-lt"/>
          <a:ea typeface="+mn-ea"/>
          <a:cs typeface="+mn-cs"/>
        </a:defRPr>
      </a:lvl3pPr>
      <a:lvl4pPr marL="2897228" algn="l" defTabSz="1931488" rtl="0" eaLnBrk="1" latinLnBrk="0" hangingPunct="1">
        <a:defRPr sz="3806" kern="1200">
          <a:solidFill>
            <a:schemeClr val="tx1"/>
          </a:solidFill>
          <a:latin typeface="+mn-lt"/>
          <a:ea typeface="+mn-ea"/>
          <a:cs typeface="+mn-cs"/>
        </a:defRPr>
      </a:lvl4pPr>
      <a:lvl5pPr marL="3862972" algn="l" defTabSz="1931488" rtl="0" eaLnBrk="1" latinLnBrk="0" hangingPunct="1">
        <a:defRPr sz="3806" kern="1200">
          <a:solidFill>
            <a:schemeClr val="tx1"/>
          </a:solidFill>
          <a:latin typeface="+mn-lt"/>
          <a:ea typeface="+mn-ea"/>
          <a:cs typeface="+mn-cs"/>
        </a:defRPr>
      </a:lvl5pPr>
      <a:lvl6pPr marL="4828716" algn="l" defTabSz="1931488" rtl="0" eaLnBrk="1" latinLnBrk="0" hangingPunct="1">
        <a:defRPr sz="3806" kern="1200">
          <a:solidFill>
            <a:schemeClr val="tx1"/>
          </a:solidFill>
          <a:latin typeface="+mn-lt"/>
          <a:ea typeface="+mn-ea"/>
          <a:cs typeface="+mn-cs"/>
        </a:defRPr>
      </a:lvl6pPr>
      <a:lvl7pPr marL="5794458" algn="l" defTabSz="1931488" rtl="0" eaLnBrk="1" latinLnBrk="0" hangingPunct="1">
        <a:defRPr sz="3806" kern="1200">
          <a:solidFill>
            <a:schemeClr val="tx1"/>
          </a:solidFill>
          <a:latin typeface="+mn-lt"/>
          <a:ea typeface="+mn-ea"/>
          <a:cs typeface="+mn-cs"/>
        </a:defRPr>
      </a:lvl7pPr>
      <a:lvl8pPr marL="6760198" algn="l" defTabSz="1931488" rtl="0" eaLnBrk="1" latinLnBrk="0" hangingPunct="1">
        <a:defRPr sz="3806" kern="1200">
          <a:solidFill>
            <a:schemeClr val="tx1"/>
          </a:solidFill>
          <a:latin typeface="+mn-lt"/>
          <a:ea typeface="+mn-ea"/>
          <a:cs typeface="+mn-cs"/>
        </a:defRPr>
      </a:lvl8pPr>
      <a:lvl9pPr marL="7725942" algn="l" defTabSz="1931488" rtl="0" eaLnBrk="1" latinLnBrk="0" hangingPunct="1">
        <a:defRPr sz="380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0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hyperlink" Target="https://ibm.biz/DoclingCommunity"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95.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10.xml"/><Relationship Id="rId1" Type="http://schemas.openxmlformats.org/officeDocument/2006/relationships/slideLayout" Target="../slideLayouts/slideLayout95.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6.xml"/><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196.xml"/></Relationships>
</file>

<file path=ppt/slides/_rels/slide1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57.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95.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95.xml"/><Relationship Id="rId6" Type="http://schemas.openxmlformats.org/officeDocument/2006/relationships/image" Target="../media/image58.png"/><Relationship Id="rId5" Type="http://schemas.openxmlformats.org/officeDocument/2006/relationships/image" Target="../media/image21.svg"/><Relationship Id="rId10" Type="http://schemas.openxmlformats.org/officeDocument/2006/relationships/image" Target="../media/image51.svg"/><Relationship Id="rId4" Type="http://schemas.openxmlformats.org/officeDocument/2006/relationships/image" Target="../media/image20.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87.xml"/><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62.xml"/><Relationship Id="rId6" Type="http://schemas.openxmlformats.org/officeDocument/2006/relationships/image" Target="../media/image63.png"/><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86.svg"/><Relationship Id="rId3" Type="http://schemas.openxmlformats.org/officeDocument/2006/relationships/image" Target="../media/image64.png"/><Relationship Id="rId21" Type="http://schemas.openxmlformats.org/officeDocument/2006/relationships/image" Target="../media/image81.png"/><Relationship Id="rId7" Type="http://schemas.openxmlformats.org/officeDocument/2006/relationships/image" Target="../media/image20.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notesSlide" Target="../notesSlides/notesSlide15.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151.xml"/><Relationship Id="rId6" Type="http://schemas.openxmlformats.org/officeDocument/2006/relationships/image" Target="../media/image67.svg"/><Relationship Id="rId11" Type="http://schemas.openxmlformats.org/officeDocument/2006/relationships/image" Target="../media/image71.png"/><Relationship Id="rId24" Type="http://schemas.openxmlformats.org/officeDocument/2006/relationships/image" Target="../media/image84.png"/><Relationship Id="rId5"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sv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65.sv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 Id="rId27"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51.xml"/><Relationship Id="rId4" Type="http://schemas.openxmlformats.org/officeDocument/2006/relationships/image" Target="../media/image90.jpeg"/></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02.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51.xml"/><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86.svg"/><Relationship Id="rId3" Type="http://schemas.openxmlformats.org/officeDocument/2006/relationships/image" Target="../media/image64.png"/><Relationship Id="rId21" Type="http://schemas.openxmlformats.org/officeDocument/2006/relationships/image" Target="../media/image81.png"/><Relationship Id="rId7" Type="http://schemas.openxmlformats.org/officeDocument/2006/relationships/image" Target="../media/image20.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notesSlide" Target="../notesSlides/notesSlide18.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151.xml"/><Relationship Id="rId6" Type="http://schemas.openxmlformats.org/officeDocument/2006/relationships/image" Target="../media/image67.svg"/><Relationship Id="rId11" Type="http://schemas.openxmlformats.org/officeDocument/2006/relationships/image" Target="../media/image71.png"/><Relationship Id="rId24" Type="http://schemas.openxmlformats.org/officeDocument/2006/relationships/image" Target="../media/image84.png"/><Relationship Id="rId5"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sv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65.sv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 Id="rId27" Type="http://schemas.openxmlformats.org/officeDocument/2006/relationships/image" Target="../media/image87.png"/></Relationships>
</file>

<file path=ppt/slides/_rels/slide22.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35.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15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png"/><Relationship Id="rId4" Type="http://schemas.openxmlformats.org/officeDocument/2006/relationships/hyperlink" Target="https://huggingface.co/ds4sd/SmolDocling-256M-preview" TargetMode="External"/><Relationship Id="rId9" Type="http://schemas.openxmlformats.org/officeDocument/2006/relationships/image" Target="../media/image97.png"/></Relationships>
</file>

<file path=ppt/slides/_rels/slide2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20.xml"/><Relationship Id="rId1" Type="http://schemas.openxmlformats.org/officeDocument/2006/relationships/slideLayout" Target="../slideLayouts/slideLayout151.xml"/><Relationship Id="rId5" Type="http://schemas.openxmlformats.org/officeDocument/2006/relationships/image" Target="../media/image35.png"/><Relationship Id="rId4" Type="http://schemas.openxmlformats.org/officeDocument/2006/relationships/hyperlink" Target="https://huggingface.co/ds4sd/SmolDocling-256M-preview"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51.xml"/><Relationship Id="rId5" Type="http://schemas.openxmlformats.org/officeDocument/2006/relationships/image" Target="../media/image102.png"/><Relationship Id="rId4" Type="http://schemas.openxmlformats.org/officeDocument/2006/relationships/hyperlink" Target="https://huggingface.co/ds4sd/SmolDocling-256M-preview"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15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86.svg"/><Relationship Id="rId3" Type="http://schemas.openxmlformats.org/officeDocument/2006/relationships/image" Target="../media/image64.png"/><Relationship Id="rId21" Type="http://schemas.openxmlformats.org/officeDocument/2006/relationships/image" Target="../media/image81.png"/><Relationship Id="rId7" Type="http://schemas.openxmlformats.org/officeDocument/2006/relationships/image" Target="../media/image20.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notesSlide" Target="../notesSlides/notesSlide23.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151.xml"/><Relationship Id="rId6" Type="http://schemas.openxmlformats.org/officeDocument/2006/relationships/image" Target="../media/image67.svg"/><Relationship Id="rId11" Type="http://schemas.openxmlformats.org/officeDocument/2006/relationships/image" Target="../media/image71.png"/><Relationship Id="rId24" Type="http://schemas.openxmlformats.org/officeDocument/2006/relationships/image" Target="../media/image84.png"/><Relationship Id="rId5"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sv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65.sv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 Id="rId27"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148.xml"/><Relationship Id="rId6" Type="http://schemas.openxmlformats.org/officeDocument/2006/relationships/image" Target="../media/image109.png"/><Relationship Id="rId5" Type="http://schemas.openxmlformats.org/officeDocument/2006/relationships/image" Target="../media/image108.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10.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48.xml"/><Relationship Id="rId6" Type="http://schemas.openxmlformats.org/officeDocument/2006/relationships/image" Target="../media/image84.png"/><Relationship Id="rId5" Type="http://schemas.openxmlformats.org/officeDocument/2006/relationships/image" Target="../media/image78.svg"/><Relationship Id="rId10" Type="http://schemas.openxmlformats.org/officeDocument/2006/relationships/image" Target="../media/image88.svg"/><Relationship Id="rId4" Type="http://schemas.openxmlformats.org/officeDocument/2006/relationships/image" Target="../media/image77.png"/><Relationship Id="rId9"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hyperlink" Target="https://docling-project.github.io/docling/concepts/serialization/" TargetMode="External"/><Relationship Id="rId2" Type="http://schemas.openxmlformats.org/officeDocument/2006/relationships/notesSlide" Target="../notesSlides/notesSlide26.xml"/><Relationship Id="rId1" Type="http://schemas.openxmlformats.org/officeDocument/2006/relationships/slideLayout" Target="../slideLayouts/slideLayout151.xml"/><Relationship Id="rId4" Type="http://schemas.openxmlformats.org/officeDocument/2006/relationships/hyperlink" Target="https://docling-project.github.io/docling/examples/serializ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40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1.xml"/></Relationships>
</file>

<file path=ppt/slides/_rels/slide31.xml.rels><?xml version="1.0" encoding="UTF-8" standalone="yes"?>
<Relationships xmlns="http://schemas.openxmlformats.org/package/2006/relationships"><Relationship Id="rId3" Type="http://schemas.openxmlformats.org/officeDocument/2006/relationships/hyperlink" Target="https://docling-project.github.io/docling/concepts/chunking/" TargetMode="External"/><Relationship Id="rId2" Type="http://schemas.openxmlformats.org/officeDocument/2006/relationships/notesSlide" Target="../notesSlides/notesSlide28.xml"/><Relationship Id="rId1" Type="http://schemas.openxmlformats.org/officeDocument/2006/relationships/slideLayout" Target="../slideLayouts/slideLayout151.xml"/><Relationship Id="rId4" Type="http://schemas.openxmlformats.org/officeDocument/2006/relationships/hyperlink" Target="https://docling-project.github.io/docling/examples/hybrid_chunkin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williamcaban/odsc-east-2025" TargetMode="External"/><Relationship Id="rId2" Type="http://schemas.openxmlformats.org/officeDocument/2006/relationships/notesSlide" Target="../notesSlides/notesSlide29.xml"/><Relationship Id="rId1" Type="http://schemas.openxmlformats.org/officeDocument/2006/relationships/slideLayout" Target="../slideLayouts/slideLayout15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hyperlink" Target="https://youtu.be/dNMu5iZR70Q"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hyperlink" Target="https://github.com/trustyai-explainability/ai-masterclass-2025" TargetMode="External"/><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5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6.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docling-project/docling-jobkit" TargetMode="External"/><Relationship Id="rId2" Type="http://schemas.openxmlformats.org/officeDocument/2006/relationships/notesSlide" Target="../notesSlides/notesSlide31.xml"/><Relationship Id="rId1" Type="http://schemas.openxmlformats.org/officeDocument/2006/relationships/slideLayout" Target="../slideLayouts/slideLayout151.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7.svg"/><Relationship Id="rId3" Type="http://schemas.openxmlformats.org/officeDocument/2006/relationships/image" Target="../media/image120.png"/><Relationship Id="rId7" Type="http://schemas.openxmlformats.org/officeDocument/2006/relationships/image" Target="../media/image122.png"/><Relationship Id="rId12" Type="http://schemas.openxmlformats.org/officeDocument/2006/relationships/image" Target="../media/image126.png"/><Relationship Id="rId2" Type="http://schemas.openxmlformats.org/officeDocument/2006/relationships/notesSlide" Target="../notesSlides/notesSlide32.xml"/><Relationship Id="rId1" Type="http://schemas.openxmlformats.org/officeDocument/2006/relationships/slideLayout" Target="../slideLayouts/slideLayout151.xml"/><Relationship Id="rId6" Type="http://schemas.openxmlformats.org/officeDocument/2006/relationships/image" Target="../media/image21.svg"/><Relationship Id="rId11" Type="http://schemas.openxmlformats.org/officeDocument/2006/relationships/hyperlink" Target="https://www.redhat.com/en" TargetMode="External"/><Relationship Id="rId5" Type="http://schemas.openxmlformats.org/officeDocument/2006/relationships/image" Target="../media/image20.png"/><Relationship Id="rId15" Type="http://schemas.openxmlformats.org/officeDocument/2006/relationships/image" Target="../media/image129.png"/><Relationship Id="rId10" Type="http://schemas.openxmlformats.org/officeDocument/2006/relationships/image" Target="../media/image125.svg"/><Relationship Id="rId4" Type="http://schemas.openxmlformats.org/officeDocument/2006/relationships/image" Target="../media/image121.svg"/><Relationship Id="rId9" Type="http://schemas.openxmlformats.org/officeDocument/2006/relationships/image" Target="../media/image124.png"/><Relationship Id="rId14" Type="http://schemas.openxmlformats.org/officeDocument/2006/relationships/image" Target="../media/image128.png"/></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21.svg"/><Relationship Id="rId2" Type="http://schemas.openxmlformats.org/officeDocument/2006/relationships/notesSlide" Target="../notesSlides/notesSlide33.xml"/><Relationship Id="rId1" Type="http://schemas.openxmlformats.org/officeDocument/2006/relationships/slideLayout" Target="../slideLayouts/slideLayout151.xml"/><Relationship Id="rId6" Type="http://schemas.openxmlformats.org/officeDocument/2006/relationships/image" Target="../media/image20.png"/><Relationship Id="rId5" Type="http://schemas.openxmlformats.org/officeDocument/2006/relationships/image" Target="../media/image132.png"/><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8" Type="http://schemas.openxmlformats.org/officeDocument/2006/relationships/hyperlink" Target="https://ibm.biz/DoclingCommunity" TargetMode="External"/><Relationship Id="rId3" Type="http://schemas.openxmlformats.org/officeDocument/2006/relationships/hyperlink" Target="https://github.com/docling-project" TargetMode="External"/><Relationship Id="rId7"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151.xml"/><Relationship Id="rId6" Type="http://schemas.openxmlformats.org/officeDocument/2006/relationships/image" Target="../media/image23.jpeg"/><Relationship Id="rId5" Type="http://schemas.openxmlformats.org/officeDocument/2006/relationships/image" Target="../media/image30.png"/><Relationship Id="rId4" Type="http://schemas.openxmlformats.org/officeDocument/2006/relationships/hyperlink" Target="https://www.arxiv.org/abs/2501.1788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99.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2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99.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99.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9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5.xml"/><Relationship Id="rId6" Type="http://schemas.openxmlformats.org/officeDocument/2006/relationships/image" Target="../media/image38.png"/><Relationship Id="rId5" Type="http://schemas.openxmlformats.org/officeDocument/2006/relationships/hyperlink" Target="https://pypi.org/project/docling/" TargetMode="Externa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E2220E-AAC1-C0DE-2A02-8E9B903B2C3A}"/>
              </a:ext>
            </a:extLst>
          </p:cNvPr>
          <p:cNvSpPr>
            <a:spLocks noGrp="1"/>
          </p:cNvSpPr>
          <p:nvPr>
            <p:ph type="body" sz="quarter" idx="11"/>
          </p:nvPr>
        </p:nvSpPr>
        <p:spPr/>
        <p:txBody>
          <a:bodyPr/>
          <a:lstStyle/>
          <a:p>
            <a:r>
              <a:rPr lang="en-US" b="1"/>
              <a:t>IBM Research</a:t>
            </a:r>
          </a:p>
        </p:txBody>
      </p:sp>
      <p:sp>
        <p:nvSpPr>
          <p:cNvPr id="8" name="Text Placeholder 7">
            <a:extLst>
              <a:ext uri="{FF2B5EF4-FFF2-40B4-BE49-F238E27FC236}">
                <a16:creationId xmlns:a16="http://schemas.microsoft.com/office/drawing/2014/main" id="{26995BF4-8A70-1B46-CB78-D88C9B41A96E}"/>
              </a:ext>
            </a:extLst>
          </p:cNvPr>
          <p:cNvSpPr>
            <a:spLocks noGrp="1"/>
          </p:cNvSpPr>
          <p:nvPr>
            <p:ph type="body" sz="quarter" idx="13"/>
          </p:nvPr>
        </p:nvSpPr>
        <p:spPr>
          <a:xfrm>
            <a:off x="577850" y="6444343"/>
            <a:ext cx="11355069" cy="4766201"/>
          </a:xfrm>
        </p:spPr>
        <p:txBody>
          <a:bodyPr lIns="0" tIns="0" rIns="0" bIns="0" anchor="t"/>
          <a:lstStyle/>
          <a:p>
            <a:endParaRPr lang="en-US">
              <a:solidFill>
                <a:srgbClr val="000000"/>
              </a:solidFill>
              <a:latin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a:solidFill>
                  <a:srgbClr val="000000"/>
                </a:solidFill>
                <a:latin typeface="IBM Plex Sans Light"/>
              </a:rPr>
              <a:t>–</a:t>
            </a: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rPr>
              <a:t>Dr. Peter Staar</a:t>
            </a:r>
            <a:br>
              <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rPr>
            </a:br>
            <a:r>
              <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rPr>
              <a:t>Principal Research Staff, Manager | AI for Knowledge</a:t>
            </a:r>
            <a:br>
              <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rPr>
            </a:br>
            <a:r>
              <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rPr>
              <a:t>IBM Research – Europe</a:t>
            </a:r>
            <a:br>
              <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rPr>
            </a:b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a:solidFill>
                  <a:srgbClr val="000000"/>
                </a:solidFill>
              </a:rPr>
              <a:t>Dr. Michele Dolfi </a:t>
            </a:r>
            <a:br>
              <a:rPr lang="en-US"/>
            </a:br>
            <a:r>
              <a:rPr lang="en-US">
                <a:solidFill>
                  <a:srgbClr val="000000"/>
                </a:solidFill>
              </a:rPr>
              <a:t>Senior Technical Staff Member | AI for Knowledge</a:t>
            </a:r>
            <a:br>
              <a:rPr lang="en-US"/>
            </a:br>
            <a:r>
              <a:rPr lang="en-US"/>
              <a:t>IBM Research – Europe</a:t>
            </a:r>
          </a:p>
        </p:txBody>
      </p:sp>
      <p:pic>
        <p:nvPicPr>
          <p:cNvPr id="9" name="Picture 8">
            <a:extLst>
              <a:ext uri="{FF2B5EF4-FFF2-40B4-BE49-F238E27FC236}">
                <a16:creationId xmlns:a16="http://schemas.microsoft.com/office/drawing/2014/main" id="{2E52D564-6D94-435B-BCAE-D1FAD8BFE52E}"/>
              </a:ext>
            </a:extLst>
          </p:cNvPr>
          <p:cNvPicPr>
            <a:picLocks noChangeAspect="1"/>
          </p:cNvPicPr>
          <p:nvPr/>
        </p:nvPicPr>
        <p:blipFill rotWithShape="1">
          <a:blip r:embed="rId3"/>
          <a:srcRect l="21542" t="-2030" r="39831" b="33228"/>
          <a:stretch/>
        </p:blipFill>
        <p:spPr>
          <a:xfrm>
            <a:off x="11552663" y="0"/>
            <a:ext cx="12834512" cy="13716000"/>
          </a:xfrm>
          <a:prstGeom prst="rect">
            <a:avLst/>
          </a:prstGeom>
        </p:spPr>
      </p:pic>
      <p:sp>
        <p:nvSpPr>
          <p:cNvPr id="3" name="Title 2">
            <a:extLst>
              <a:ext uri="{FF2B5EF4-FFF2-40B4-BE49-F238E27FC236}">
                <a16:creationId xmlns:a16="http://schemas.microsoft.com/office/drawing/2014/main" id="{1CFC354B-4A6C-AA98-76F4-3A098B9C4EED}"/>
              </a:ext>
            </a:extLst>
          </p:cNvPr>
          <p:cNvSpPr>
            <a:spLocks noGrp="1"/>
          </p:cNvSpPr>
          <p:nvPr>
            <p:ph type="title"/>
          </p:nvPr>
        </p:nvSpPr>
        <p:spPr>
          <a:xfrm>
            <a:off x="576072" y="1527048"/>
            <a:ext cx="16144385" cy="9337675"/>
          </a:xfrm>
        </p:spPr>
        <p:txBody>
          <a:bodyPr/>
          <a:lstStyle/>
          <a:p>
            <a:r>
              <a:rPr lang="en-US"/>
              <a:t>Docling</a:t>
            </a:r>
            <a:br>
              <a:rPr lang="en-US"/>
            </a:br>
            <a:r>
              <a:rPr lang="en-US" sz="6600"/>
              <a:t>Get your documents ready for gen AI </a:t>
            </a:r>
            <a:br>
              <a:rPr lang="en-US"/>
            </a:br>
            <a:br>
              <a:rPr lang="en-US"/>
            </a:br>
            <a:endParaRPr lang="en-US"/>
          </a:p>
        </p:txBody>
      </p:sp>
      <p:sp>
        <p:nvSpPr>
          <p:cNvPr id="2" name="TextBox 1">
            <a:extLst>
              <a:ext uri="{FF2B5EF4-FFF2-40B4-BE49-F238E27FC236}">
                <a16:creationId xmlns:a16="http://schemas.microsoft.com/office/drawing/2014/main" id="{7532B0DC-5412-1F90-E274-BCD36314A80C}"/>
              </a:ext>
            </a:extLst>
          </p:cNvPr>
          <p:cNvSpPr txBox="1"/>
          <p:nvPr/>
        </p:nvSpPr>
        <p:spPr>
          <a:xfrm>
            <a:off x="13738302" y="9768468"/>
            <a:ext cx="10648873" cy="3947532"/>
          </a:xfrm>
          <a:prstGeom prst="rect">
            <a:avLst/>
          </a:prstGeom>
          <a:solidFill>
            <a:schemeClr val="bg1">
              <a:lumMod val="9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2880" tIns="182880" rIns="182880" bIns="182880" rtlCol="0">
            <a:noAutofit/>
          </a:bodyPr>
          <a:lstStyle/>
          <a:p>
            <a:pPr algn="l" defTabSz="2438400">
              <a:spcBef>
                <a:spcPts val="2900"/>
              </a:spcBef>
              <a:buSzPct val="100000"/>
            </a:pPr>
            <a:r>
              <a:rPr lang="en-US" kern="0" dirty="0">
                <a:solidFill>
                  <a:srgbClr val="000000"/>
                </a:solidFill>
                <a:latin typeface="IBM Plex Sans" panose="020B0503050203000203" pitchFamily="34" charset="0"/>
                <a:ea typeface="+mj-ea"/>
                <a:cs typeface="+mj-cs"/>
                <a:sym typeface="IBM Plex Sans Light"/>
              </a:rPr>
              <a:t>Join us tomorrow!</a:t>
            </a:r>
          </a:p>
          <a:p>
            <a:pPr defTabSz="2438400">
              <a:spcBef>
                <a:spcPts val="2900"/>
              </a:spcBef>
              <a:buSzPct val="100000"/>
            </a:pPr>
            <a:r>
              <a:rPr lang="en-US" kern="0" dirty="0">
                <a:solidFill>
                  <a:srgbClr val="000000"/>
                </a:solidFill>
                <a:ea typeface="+mj-ea"/>
                <a:cs typeface="+mj-cs"/>
                <a:sym typeface="IBM Plex Sans Light"/>
              </a:rPr>
              <a:t>Docling Meetup</a:t>
            </a:r>
            <a:br>
              <a:rPr lang="en-US" kern="0" dirty="0">
                <a:solidFill>
                  <a:srgbClr val="000000"/>
                </a:solidFill>
                <a:ea typeface="+mj-ea"/>
                <a:cs typeface="+mj-cs"/>
                <a:sym typeface="IBM Plex Sans Light"/>
              </a:rPr>
            </a:br>
            <a:r>
              <a:rPr lang="en-US" dirty="0"/>
              <a:t>📅 </a:t>
            </a:r>
            <a:r>
              <a:rPr lang="en-US" kern="0" dirty="0">
                <a:solidFill>
                  <a:srgbClr val="000000"/>
                </a:solidFill>
                <a:ea typeface="+mj-ea"/>
                <a:cs typeface="+mj-cs"/>
                <a:sym typeface="IBM Plex Sans Light"/>
              </a:rPr>
              <a:t>Tuesday, May 20</a:t>
            </a:r>
            <a:r>
              <a:rPr lang="en-US" kern="0" baseline="30000" dirty="0">
                <a:solidFill>
                  <a:srgbClr val="000000"/>
                </a:solidFill>
                <a:ea typeface="+mj-ea"/>
                <a:cs typeface="+mj-cs"/>
                <a:sym typeface="IBM Plex Sans Light"/>
              </a:rPr>
              <a:t>th</a:t>
            </a:r>
            <a:r>
              <a:rPr lang="en-US" kern="0" dirty="0">
                <a:solidFill>
                  <a:srgbClr val="000000"/>
                </a:solidFill>
                <a:ea typeface="+mj-ea"/>
                <a:cs typeface="+mj-cs"/>
                <a:sym typeface="IBM Plex Sans Light"/>
              </a:rPr>
              <a:t>, 6pm</a:t>
            </a:r>
            <a:br>
              <a:rPr lang="en-US" kern="0" dirty="0">
                <a:solidFill>
                  <a:srgbClr val="000000"/>
                </a:solidFill>
                <a:ea typeface="+mj-ea"/>
                <a:cs typeface="+mj-cs"/>
                <a:sym typeface="IBM Plex Sans Light"/>
              </a:rPr>
            </a:br>
            <a:r>
              <a:rPr lang="en-US" kern="0" dirty="0">
                <a:solidFill>
                  <a:srgbClr val="000000"/>
                </a:solidFill>
                <a:ea typeface="+mj-ea"/>
                <a:cs typeface="+mj-cs"/>
                <a:sym typeface="IBM Plex Sans Light"/>
              </a:rPr>
              <a:t>📍 Location: MIT-IBM Watson AI Lab in Cambridge</a:t>
            </a:r>
          </a:p>
          <a:p>
            <a:pPr algn="l" defTabSz="2438400">
              <a:spcBef>
                <a:spcPts val="2900"/>
              </a:spcBef>
              <a:buSzPct val="100000"/>
            </a:pPr>
            <a:r>
              <a:rPr lang="en-US" kern="0" dirty="0">
                <a:solidFill>
                  <a:srgbClr val="000000"/>
                </a:solidFill>
                <a:ea typeface="+mj-ea"/>
                <a:cs typeface="+mj-cs"/>
                <a:sym typeface="IBM Plex Sans Light"/>
              </a:rPr>
              <a:t>Registration: </a:t>
            </a:r>
            <a:r>
              <a:rPr lang="en-US" kern="0" dirty="0">
                <a:solidFill>
                  <a:srgbClr val="000000"/>
                </a:solidFill>
                <a:ea typeface="+mj-ea"/>
                <a:cs typeface="+mj-cs"/>
                <a:sym typeface="IBM Plex Sans Light"/>
                <a:hlinkClick r:id="rId4"/>
              </a:rPr>
              <a:t>https://ibm.biz/DoclingCommunity</a:t>
            </a:r>
            <a:endParaRPr lang="en-US" kern="0" dirty="0">
              <a:solidFill>
                <a:srgbClr val="000000"/>
              </a:solidFill>
              <a:ea typeface="+mj-ea"/>
              <a:cs typeface="+mj-cs"/>
              <a:sym typeface="IBM Plex Sans Light"/>
            </a:endParaRPr>
          </a:p>
        </p:txBody>
      </p:sp>
      <p:pic>
        <p:nvPicPr>
          <p:cNvPr id="5" name="Graphic 4">
            <a:extLst>
              <a:ext uri="{FF2B5EF4-FFF2-40B4-BE49-F238E27FC236}">
                <a16:creationId xmlns:a16="http://schemas.microsoft.com/office/drawing/2014/main" id="{1AC264FA-84D5-F689-C0AC-C4A5906823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67070" y="178995"/>
            <a:ext cx="3768537" cy="3768537"/>
          </a:xfrm>
          <a:prstGeom prst="rect">
            <a:avLst/>
          </a:prstGeom>
        </p:spPr>
      </p:pic>
    </p:spTree>
    <p:extLst>
      <p:ext uri="{BB962C8B-B14F-4D97-AF65-F5344CB8AC3E}">
        <p14:creationId xmlns:p14="http://schemas.microsoft.com/office/powerpoint/2010/main" val="4071912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CFD11-62F3-0505-4F10-8F0FB6250E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852DE2-F93E-9EF7-CB17-3EB441357F85}"/>
              </a:ext>
            </a:extLst>
          </p:cNvPr>
          <p:cNvSpPr txBox="1"/>
          <p:nvPr/>
        </p:nvSpPr>
        <p:spPr>
          <a:xfrm>
            <a:off x="7805629" y="15327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A83B5AB8-4BF9-5C92-A773-DE996E2FEE04}"/>
              </a:ext>
            </a:extLst>
          </p:cNvPr>
          <p:cNvSpPr txBox="1">
            <a:spLocks/>
          </p:cNvSpPr>
          <p:nvPr/>
        </p:nvSpPr>
        <p:spPr>
          <a:xfrm>
            <a:off x="768944" y="838985"/>
            <a:ext cx="18077856" cy="254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Without </a:t>
            </a:r>
            <a:r>
              <a:rPr kumimoji="0" lang="en-US" sz="7996" b="0" i="0" u="none" strike="noStrike" kern="0" cap="none" spc="0" normalizeH="0" baseline="0" noProof="0" err="1">
                <a:ln>
                  <a:noFill/>
                </a:ln>
                <a:solidFill>
                  <a:srgbClr val="0F62FE"/>
                </a:solidFill>
                <a:effectLst/>
                <a:uLnTx/>
                <a:uFillTx/>
                <a:latin typeface="IBM Plex Sans Light" panose="020B0403050203000203" pitchFamily="34" charset="0"/>
                <a:ea typeface="+mj-ea"/>
                <a:cs typeface="+mj-cs"/>
                <a:sym typeface="IBM Plex Sans Light"/>
              </a:rPr>
              <a:t>Docling</a:t>
            </a: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a:t>
            </a:r>
          </a:p>
          <a:p>
            <a:pPr defTabSz="2437912">
              <a:lnSpc>
                <a:spcPct val="90000"/>
              </a:lnSpc>
              <a:spcBef>
                <a:spcPts val="1200"/>
              </a:spcBef>
              <a:defRPr/>
            </a:pPr>
            <a:r>
              <a:rPr lang="en-US" sz="5400" i="1">
                <a:cs typeface="Arial" panose="020B0604020202020204" pitchFamily="34" charset="0"/>
              </a:rPr>
              <a:t>…it can go bad.</a:t>
            </a:r>
          </a:p>
          <a:p>
            <a:pPr marL="0" marR="0" lvl="0" indent="0" algn="l" defTabSz="2437912" rtl="0" eaLnBrk="1" fontAlgn="auto" latinLnBrk="0" hangingPunct="1">
              <a:lnSpc>
                <a:spcPct val="90000"/>
              </a:lnSpc>
              <a:spcBef>
                <a:spcPts val="0"/>
              </a:spcBef>
              <a:spcAft>
                <a:spcPts val="0"/>
              </a:spcAft>
              <a:buClrTx/>
              <a:buSzTx/>
              <a:buFontTx/>
              <a:buNone/>
              <a:tabLst/>
              <a:defRPr/>
            </a:pP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19B2A57E-75DE-E1C6-BD0D-7A953F737619}"/>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pic>
        <p:nvPicPr>
          <p:cNvPr id="3074" name="Picture 2" descr="No alt text provided for this image">
            <a:extLst>
              <a:ext uri="{FF2B5EF4-FFF2-40B4-BE49-F238E27FC236}">
                <a16:creationId xmlns:a16="http://schemas.microsoft.com/office/drawing/2014/main" id="{0C39B9CE-5D0A-69D4-16D7-2519A3537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09" y="3649764"/>
            <a:ext cx="8240025" cy="9392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 alt text provided for this image">
            <a:extLst>
              <a:ext uri="{FF2B5EF4-FFF2-40B4-BE49-F238E27FC236}">
                <a16:creationId xmlns:a16="http://schemas.microsoft.com/office/drawing/2014/main" id="{C1BD54AE-66B0-CB94-DB9D-D1A00F268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7738" y="1604316"/>
            <a:ext cx="5970125" cy="3764495"/>
          </a:xfrm>
          <a:prstGeom prst="rect">
            <a:avLst/>
          </a:prstGeom>
          <a:noFill/>
          <a:effectLst>
            <a:outerShdw blurRad="4064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3078" name="Picture 6" descr="No alt text provided for this image">
            <a:extLst>
              <a:ext uri="{FF2B5EF4-FFF2-40B4-BE49-F238E27FC236}">
                <a16:creationId xmlns:a16="http://schemas.microsoft.com/office/drawing/2014/main" id="{3597C7D7-0AE1-D21A-2F06-8A9D98E26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67555" y="4581432"/>
            <a:ext cx="5935262" cy="3764495"/>
          </a:xfrm>
          <a:prstGeom prst="rect">
            <a:avLst/>
          </a:prstGeom>
          <a:noFill/>
          <a:effectLst>
            <a:outerShdw blurRad="4064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3080" name="Picture 8" descr="No alt text provided for this image">
            <a:extLst>
              <a:ext uri="{FF2B5EF4-FFF2-40B4-BE49-F238E27FC236}">
                <a16:creationId xmlns:a16="http://schemas.microsoft.com/office/drawing/2014/main" id="{11C737FB-0F0F-6890-BDF1-8BFE76B80D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3950" y="5368811"/>
            <a:ext cx="4186243" cy="7716907"/>
          </a:xfrm>
          <a:prstGeom prst="rect">
            <a:avLst/>
          </a:prstGeom>
          <a:noFill/>
          <a:effectLst>
            <a:outerShdw blurRad="4064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41A04FF-4F73-7ABD-25C1-4F297BC7C169}"/>
              </a:ext>
            </a:extLst>
          </p:cNvPr>
          <p:cNvSpPr txBox="1"/>
          <p:nvPr/>
        </p:nvSpPr>
        <p:spPr>
          <a:xfrm>
            <a:off x="11993526" y="1031358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a:cs typeface="Arial" panose="020B0604020202020204" pitchFamily="34" charset="0"/>
            </a:endParaRPr>
          </a:p>
        </p:txBody>
      </p:sp>
      <p:sp>
        <p:nvSpPr>
          <p:cNvPr id="23" name="Right Arrow 22">
            <a:extLst>
              <a:ext uri="{FF2B5EF4-FFF2-40B4-BE49-F238E27FC236}">
                <a16:creationId xmlns:a16="http://schemas.microsoft.com/office/drawing/2014/main" id="{C93E506F-759B-036E-1CAF-BD8D81EA75D8}"/>
              </a:ext>
            </a:extLst>
          </p:cNvPr>
          <p:cNvSpPr/>
          <p:nvPr/>
        </p:nvSpPr>
        <p:spPr bwMode="auto">
          <a:xfrm>
            <a:off x="10549134" y="7334669"/>
            <a:ext cx="1284582" cy="1892595"/>
          </a:xfrm>
          <a:prstGeom prst="rightArrow">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grpSp>
        <p:nvGrpSpPr>
          <p:cNvPr id="31" name="Group 30">
            <a:extLst>
              <a:ext uri="{FF2B5EF4-FFF2-40B4-BE49-F238E27FC236}">
                <a16:creationId xmlns:a16="http://schemas.microsoft.com/office/drawing/2014/main" id="{F35B4413-19E9-48E7-8219-9F63804A19E7}"/>
              </a:ext>
            </a:extLst>
          </p:cNvPr>
          <p:cNvGrpSpPr/>
          <p:nvPr/>
        </p:nvGrpSpPr>
        <p:grpSpPr>
          <a:xfrm>
            <a:off x="1274634" y="5028362"/>
            <a:ext cx="21837906" cy="7166283"/>
            <a:chOff x="1882609" y="5231280"/>
            <a:chExt cx="21837906" cy="7166283"/>
          </a:xfrm>
          <a:effectLst>
            <a:outerShdw blurRad="1270000" sx="150000" sy="150000" algn="ctr" rotWithShape="0">
              <a:prstClr val="black">
                <a:alpha val="40000"/>
              </a:prstClr>
            </a:outerShdw>
          </a:effectLst>
        </p:grpSpPr>
        <p:pic>
          <p:nvPicPr>
            <p:cNvPr id="24" name="Picture 23">
              <a:extLst>
                <a:ext uri="{FF2B5EF4-FFF2-40B4-BE49-F238E27FC236}">
                  <a16:creationId xmlns:a16="http://schemas.microsoft.com/office/drawing/2014/main" id="{554206B1-AF8A-99AC-661E-DA37B864D1AD}"/>
                </a:ext>
              </a:extLst>
            </p:cNvPr>
            <p:cNvPicPr>
              <a:picLocks noChangeAspect="1"/>
            </p:cNvPicPr>
            <p:nvPr/>
          </p:nvPicPr>
          <p:blipFill>
            <a:blip r:embed="rId7"/>
            <a:stretch>
              <a:fillRect/>
            </a:stretch>
          </p:blipFill>
          <p:spPr>
            <a:xfrm>
              <a:off x="1882609" y="5231280"/>
              <a:ext cx="21837906" cy="7166283"/>
            </a:xfrm>
            <a:prstGeom prst="rect">
              <a:avLst/>
            </a:prstGeom>
          </p:spPr>
        </p:pic>
        <p:pic>
          <p:nvPicPr>
            <p:cNvPr id="25" name="Graphic 24">
              <a:extLst>
                <a:ext uri="{FF2B5EF4-FFF2-40B4-BE49-F238E27FC236}">
                  <a16:creationId xmlns:a16="http://schemas.microsoft.com/office/drawing/2014/main" id="{5730282F-148F-0F03-8D12-816E25B001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328904" y="5368811"/>
              <a:ext cx="1546219" cy="1546219"/>
            </a:xfrm>
            <a:prstGeom prst="rect">
              <a:avLst/>
            </a:prstGeom>
          </p:spPr>
        </p:pic>
        <p:cxnSp>
          <p:nvCxnSpPr>
            <p:cNvPr id="27" name="Straight Connector 26">
              <a:extLst>
                <a:ext uri="{FF2B5EF4-FFF2-40B4-BE49-F238E27FC236}">
                  <a16:creationId xmlns:a16="http://schemas.microsoft.com/office/drawing/2014/main" id="{C0ED9BE4-7FF0-58F7-400C-360DE0D2B4D8}"/>
                </a:ext>
              </a:extLst>
            </p:cNvPr>
            <p:cNvCxnSpPr>
              <a:cxnSpLocks/>
            </p:cNvCxnSpPr>
            <p:nvPr/>
          </p:nvCxnSpPr>
          <p:spPr bwMode="auto">
            <a:xfrm>
              <a:off x="8932985" y="8053754"/>
              <a:ext cx="1189649" cy="0"/>
            </a:xfrm>
            <a:prstGeom prst="line">
              <a:avLst/>
            </a:prstGeom>
            <a:ln w="38100">
              <a:solidFill>
                <a:srgbClr val="F1A21B"/>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DEBE2E7-AA41-9B82-AB48-A8B193B2E775}"/>
                </a:ext>
              </a:extLst>
            </p:cNvPr>
            <p:cNvCxnSpPr>
              <a:cxnSpLocks/>
            </p:cNvCxnSpPr>
            <p:nvPr/>
          </p:nvCxnSpPr>
          <p:spPr bwMode="auto">
            <a:xfrm>
              <a:off x="14624539" y="11775831"/>
              <a:ext cx="2168769" cy="0"/>
            </a:xfrm>
            <a:prstGeom prst="line">
              <a:avLst/>
            </a:prstGeom>
            <a:ln w="38100">
              <a:solidFill>
                <a:srgbClr val="F1A21B"/>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182584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D20F5-B8AA-07FB-B876-1D928A97368D}"/>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033F882E-4B48-F633-E628-8899C74BFDD0}"/>
              </a:ext>
            </a:extLst>
          </p:cNvPr>
          <p:cNvSpPr txBox="1"/>
          <p:nvPr/>
        </p:nvSpPr>
        <p:spPr>
          <a:xfrm>
            <a:off x="9339048" y="3487255"/>
            <a:ext cx="9378160" cy="8978936"/>
          </a:xfrm>
          <a:prstGeom prst="rect">
            <a:avLst/>
          </a:prstGeom>
          <a:solidFill>
            <a:schemeClr val="bg2"/>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80" tIns="182880" rIns="182880" bIns="182880" rtlCol="0">
            <a:spAutoFit/>
          </a:bodyPr>
          <a:lstStyle/>
          <a:p>
            <a:pPr algn="l" defTabSz="2438400">
              <a:buSzPct val="100000"/>
            </a:pPr>
            <a:r>
              <a:rPr lang="en-US" sz="1400">
                <a:cs typeface="Arial" panose="020B0604020202020204" pitchFamily="34" charset="0"/>
              </a:rPr>
              <a:t>KDD ’22, August 14–18, 2022, Washington, DC, USA Birgit </a:t>
            </a:r>
            <a:r>
              <a:rPr lang="en-US" sz="1400" err="1">
                <a:cs typeface="Arial" panose="020B0604020202020204" pitchFamily="34" charset="0"/>
              </a:rPr>
              <a:t>Pfitzmann</a:t>
            </a:r>
            <a:r>
              <a:rPr lang="en-US" sz="1400">
                <a:cs typeface="Arial" panose="020B0604020202020204" pitchFamily="34" charset="0"/>
              </a:rPr>
              <a:t>, Christoph Auer, Michele Dolfi, Ahmed S. Nassar, and Peter Staar</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Table 1: </a:t>
            </a:r>
            <a:r>
              <a:rPr lang="en-US" sz="1400" err="1">
                <a:cs typeface="Arial" panose="020B0604020202020204" pitchFamily="34" charset="0"/>
              </a:rPr>
              <a:t>DocLayNet</a:t>
            </a:r>
            <a:r>
              <a:rPr lang="en-US" sz="1400">
                <a:cs typeface="Arial" panose="020B0604020202020204" pitchFamily="34" charset="0"/>
              </a:rPr>
              <a:t> dataset overview. Along with the frequency of each class label, we present the relative occurrence (as %</a:t>
            </a:r>
          </a:p>
          <a:p>
            <a:pPr algn="l" defTabSz="2438400">
              <a:buSzPct val="100000"/>
            </a:pPr>
            <a:r>
              <a:rPr lang="en-US" sz="1400">
                <a:cs typeface="Arial" panose="020B0604020202020204" pitchFamily="34" charset="0"/>
              </a:rPr>
              <a:t>of row “Total”) in the train, test and validation sets. The inter-annotator agreement is computed as the mAP@0.5-0.95 metric</a:t>
            </a:r>
          </a:p>
          <a:p>
            <a:pPr algn="l" defTabSz="2438400">
              <a:buSzPct val="100000"/>
            </a:pPr>
            <a:r>
              <a:rPr lang="en-US" sz="1400">
                <a:cs typeface="Arial" panose="020B0604020202020204" pitchFamily="34" charset="0"/>
              </a:rPr>
              <a:t>between pairwise annotations from the triple-annotated pages, from which we obtain accuracy ranges.</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 of Total</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triple inter-annotator </a:t>
            </a:r>
            <a:r>
              <a:rPr lang="en-US" sz="1400" err="1">
                <a:cs typeface="Arial" panose="020B0604020202020204" pitchFamily="34" charset="0"/>
              </a:rPr>
              <a:t>mAP</a:t>
            </a:r>
            <a:r>
              <a:rPr lang="en-US" sz="1400">
                <a:cs typeface="Arial" panose="020B0604020202020204" pitchFamily="34" charset="0"/>
              </a:rPr>
              <a:t> @ 0.5-0.95 (%)</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a:t>
            </a:r>
          </a:p>
          <a:p>
            <a:pPr algn="l" defTabSz="2438400">
              <a:buSzPct val="100000"/>
            </a:pPr>
            <a:r>
              <a:rPr lang="en-US" sz="1400">
                <a:cs typeface="Arial" panose="020B0604020202020204" pitchFamily="34" charset="0"/>
              </a:rPr>
              <a:t>Count</a:t>
            </a:r>
          </a:p>
          <a:p>
            <a:pPr algn="l" defTabSz="2438400">
              <a:buSzPct val="100000"/>
            </a:pPr>
            <a:r>
              <a:rPr lang="en-US" sz="1400">
                <a:cs typeface="Arial" panose="020B0604020202020204" pitchFamily="34" charset="0"/>
              </a:rPr>
              <a:t>22524</a:t>
            </a:r>
          </a:p>
          <a:p>
            <a:pPr algn="l" defTabSz="2438400">
              <a:buSzPct val="100000"/>
            </a:pPr>
            <a:r>
              <a:rPr lang="en-US" sz="1400">
                <a:cs typeface="Arial" panose="020B0604020202020204" pitchFamily="34" charset="0"/>
              </a:rPr>
              <a:t>6318</a:t>
            </a:r>
          </a:p>
          <a:p>
            <a:pPr algn="l" defTabSz="2438400">
              <a:buSzPct val="100000"/>
            </a:pPr>
            <a:r>
              <a:rPr lang="en-US" sz="1400">
                <a:cs typeface="Arial" panose="020B0604020202020204" pitchFamily="34" charset="0"/>
              </a:rPr>
              <a:t>25027</a:t>
            </a:r>
          </a:p>
          <a:p>
            <a:pPr algn="l" defTabSz="2438400">
              <a:buSzPct val="100000"/>
            </a:pPr>
            <a:r>
              <a:rPr lang="en-US" sz="1400">
                <a:cs typeface="Arial" panose="020B0604020202020204" pitchFamily="34" charset="0"/>
              </a:rPr>
              <a:t>185660</a:t>
            </a:r>
          </a:p>
          <a:p>
            <a:pPr algn="l" defTabSz="2438400">
              <a:buSzPct val="100000"/>
            </a:pPr>
            <a:r>
              <a:rPr lang="en-US" sz="1400">
                <a:cs typeface="Arial" panose="020B0604020202020204" pitchFamily="34" charset="0"/>
              </a:rPr>
              <a:t>70878</a:t>
            </a:r>
          </a:p>
          <a:p>
            <a:pPr algn="l" defTabSz="2438400">
              <a:buSzPct val="100000"/>
            </a:pPr>
            <a:r>
              <a:rPr lang="en-US" sz="1400">
                <a:cs typeface="Arial" panose="020B0604020202020204" pitchFamily="34" charset="0"/>
              </a:rPr>
              <a:t>58022</a:t>
            </a:r>
          </a:p>
          <a:p>
            <a:pPr algn="l" defTabSz="2438400">
              <a:buSzPct val="100000"/>
            </a:pPr>
            <a:r>
              <a:rPr lang="en-US" sz="1400">
                <a:cs typeface="Arial" panose="020B0604020202020204" pitchFamily="34" charset="0"/>
              </a:rPr>
              <a:t>45976</a:t>
            </a:r>
          </a:p>
          <a:p>
            <a:pPr algn="l" defTabSz="2438400">
              <a:buSzPct val="100000"/>
            </a:pPr>
            <a:r>
              <a:rPr lang="en-US" sz="1400">
                <a:cs typeface="Arial" panose="020B0604020202020204" pitchFamily="34" charset="0"/>
              </a:rPr>
              <a:t>142884</a:t>
            </a:r>
          </a:p>
          <a:p>
            <a:pPr algn="l" defTabSz="2438400">
              <a:buSzPct val="100000"/>
            </a:pPr>
            <a:r>
              <a:rPr lang="en-US" sz="1400">
                <a:cs typeface="Arial" panose="020B0604020202020204" pitchFamily="34" charset="0"/>
              </a:rPr>
              <a:t>34733</a:t>
            </a:r>
          </a:p>
          <a:p>
            <a:pPr algn="l" defTabSz="2438400">
              <a:buSzPct val="100000"/>
            </a:pPr>
            <a:r>
              <a:rPr lang="en-US" sz="1400">
                <a:cs typeface="Arial" panose="020B0604020202020204" pitchFamily="34" charset="0"/>
              </a:rPr>
              <a:t>510377</a:t>
            </a:r>
          </a:p>
          <a:p>
            <a:pPr algn="l" defTabSz="2438400">
              <a:buSzPct val="100000"/>
            </a:pPr>
            <a:r>
              <a:rPr lang="en-US" sz="1400">
                <a:cs typeface="Arial" panose="020B0604020202020204" pitchFamily="34" charset="0"/>
              </a:rPr>
              <a:t>5071</a:t>
            </a:r>
          </a:p>
          <a:p>
            <a:pPr algn="l" defTabSz="2438400">
              <a:buSzPct val="100000"/>
            </a:pPr>
            <a:r>
              <a:rPr lang="en-US" sz="1400">
                <a:cs typeface="Arial" panose="020B0604020202020204" pitchFamily="34" charset="0"/>
              </a:rPr>
              <a:t>1107470</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a:t>
            </a:r>
          </a:p>
          <a:p>
            <a:pPr algn="l" defTabSz="2438400">
              <a:buSzPct val="100000"/>
            </a:pPr>
            <a:endParaRPr lang="en-US" sz="1400">
              <a:cs typeface="Arial" panose="020B0604020202020204" pitchFamily="34" charset="0"/>
            </a:endParaRP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include publication repositories such as arXiv3, government </a:t>
            </a:r>
            <a:r>
              <a:rPr lang="en-US" sz="1400" err="1">
                <a:cs typeface="Arial" panose="020B0604020202020204" pitchFamily="34" charset="0"/>
              </a:rPr>
              <a:t>o"ces</a:t>
            </a:r>
            <a:r>
              <a:rPr lang="en-US" sz="1400">
                <a:cs typeface="Arial" panose="020B0604020202020204" pitchFamily="34" charset="0"/>
              </a:rPr>
              <a:t>,</a:t>
            </a:r>
          </a:p>
          <a:p>
            <a:pPr algn="l" defTabSz="2438400">
              <a:buSzPct val="100000"/>
            </a:pPr>
            <a:r>
              <a:rPr lang="en-US" sz="1400">
                <a:cs typeface="Arial" panose="020B0604020202020204" pitchFamily="34" charset="0"/>
              </a:rPr>
              <a:t>company websites as well as data directory services for #</a:t>
            </a:r>
            <a:r>
              <a:rPr lang="en-US" sz="1400" err="1">
                <a:cs typeface="Arial" panose="020B0604020202020204" pitchFamily="34" charset="0"/>
              </a:rPr>
              <a:t>nancial</a:t>
            </a:r>
            <a:endParaRPr lang="en-US" sz="1400">
              <a:cs typeface="Arial" panose="020B0604020202020204" pitchFamily="34" charset="0"/>
            </a:endParaRPr>
          </a:p>
          <a:p>
            <a:pPr algn="l" defTabSz="2438400">
              <a:buSzPct val="100000"/>
            </a:pPr>
            <a:r>
              <a:rPr lang="en-US" sz="1400">
                <a:cs typeface="Arial" panose="020B0604020202020204" pitchFamily="34" charset="0"/>
              </a:rPr>
              <a:t>reports and patents. Scanned documents were excluded wherever</a:t>
            </a:r>
          </a:p>
          <a:p>
            <a:pPr algn="l" defTabSz="2438400">
              <a:buSzPct val="100000"/>
            </a:pPr>
            <a:r>
              <a:rPr lang="en-US" sz="1400">
                <a:cs typeface="Arial" panose="020B0604020202020204" pitchFamily="34" charset="0"/>
              </a:rPr>
              <a:t>possible because they can be rotated or skewed. This would not</a:t>
            </a:r>
          </a:p>
          <a:p>
            <a:pPr algn="l" defTabSz="2438400">
              <a:buSzPct val="100000"/>
            </a:pPr>
            <a:r>
              <a:rPr lang="en-US" sz="1400">
                <a:cs typeface="Arial" panose="020B0604020202020204" pitchFamily="34" charset="0"/>
              </a:rPr>
              <a:t>allow us to perform annotation with rectangular bounding-boxes</a:t>
            </a:r>
          </a:p>
          <a:p>
            <a:pPr algn="l" defTabSz="2438400">
              <a:buSzPct val="100000"/>
            </a:pPr>
            <a:r>
              <a:rPr lang="en-US" sz="1400">
                <a:cs typeface="Arial" panose="020B0604020202020204" pitchFamily="34" charset="0"/>
              </a:rPr>
              <a:t>and therefore complicate the annotation process.</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a:t>
            </a:r>
          </a:p>
          <a:p>
            <a:pPr algn="l" defTabSz="2438400">
              <a:buSzPct val="100000"/>
            </a:pPr>
            <a:endParaRPr lang="en-US" sz="1400">
              <a:cs typeface="Arial" panose="020B0604020202020204" pitchFamily="34" charset="0"/>
            </a:endParaRPr>
          </a:p>
        </p:txBody>
      </p:sp>
      <p:sp>
        <p:nvSpPr>
          <p:cNvPr id="9" name="Rectangle 8">
            <a:extLst>
              <a:ext uri="{FF2B5EF4-FFF2-40B4-BE49-F238E27FC236}">
                <a16:creationId xmlns:a16="http://schemas.microsoft.com/office/drawing/2014/main" id="{F872A7BA-2360-185D-D790-216EF0CB76BD}"/>
              </a:ext>
            </a:extLst>
          </p:cNvPr>
          <p:cNvSpPr/>
          <p:nvPr/>
        </p:nvSpPr>
        <p:spPr bwMode="auto">
          <a:xfrm>
            <a:off x="14134956" y="3004456"/>
            <a:ext cx="4780755" cy="10338319"/>
          </a:xfrm>
          <a:prstGeom prst="rect">
            <a:avLst/>
          </a:prstGeom>
          <a:gradFill>
            <a:gsLst>
              <a:gs pos="0">
                <a:schemeClr val="bg1">
                  <a:alpha val="0"/>
                </a:schemeClr>
              </a:gs>
              <a:gs pos="70000">
                <a:srgbClr val="FFFFFF"/>
              </a:gs>
              <a:gs pos="100000">
                <a:schemeClr val="bg1"/>
              </a:gs>
            </a:gsLst>
            <a:lin ang="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3" name="TextBox 2">
            <a:extLst>
              <a:ext uri="{FF2B5EF4-FFF2-40B4-BE49-F238E27FC236}">
                <a16:creationId xmlns:a16="http://schemas.microsoft.com/office/drawing/2014/main" id="{5FE1E651-C594-8DB4-0E4A-DA8E975A4724}"/>
              </a:ext>
            </a:extLst>
          </p:cNvPr>
          <p:cNvSpPr txBox="1"/>
          <p:nvPr/>
        </p:nvSpPr>
        <p:spPr>
          <a:xfrm>
            <a:off x="7805629" y="15327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730F8EB3-42E2-C5E5-6FCA-F49B490BD9AB}"/>
              </a:ext>
            </a:extLst>
          </p:cNvPr>
          <p:cNvSpPr txBox="1">
            <a:spLocks/>
          </p:cNvSpPr>
          <p:nvPr/>
        </p:nvSpPr>
        <p:spPr>
          <a:xfrm>
            <a:off x="768944" y="838985"/>
            <a:ext cx="18077856" cy="254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Recovering structured content from PDF</a:t>
            </a:r>
          </a:p>
          <a:p>
            <a:pPr defTabSz="2437912">
              <a:lnSpc>
                <a:spcPct val="90000"/>
              </a:lnSpc>
              <a:spcBef>
                <a:spcPts val="1200"/>
              </a:spcBef>
              <a:defRPr/>
            </a:pPr>
            <a:r>
              <a:rPr lang="en-US" sz="5400" i="1">
                <a:cs typeface="Arial" panose="020B0604020202020204" pitchFamily="34" charset="0"/>
              </a:rPr>
              <a:t>with low-level PDF parsers</a:t>
            </a:r>
          </a:p>
          <a:p>
            <a:pPr marL="0" marR="0" lvl="0" indent="0" algn="l" defTabSz="2437912" rtl="0" eaLnBrk="1" fontAlgn="auto" latinLnBrk="0" hangingPunct="1">
              <a:lnSpc>
                <a:spcPct val="90000"/>
              </a:lnSpc>
              <a:spcBef>
                <a:spcPts val="0"/>
              </a:spcBef>
              <a:spcAft>
                <a:spcPts val="0"/>
              </a:spcAft>
              <a:buClrTx/>
              <a:buSzTx/>
              <a:buFontTx/>
              <a:buNone/>
              <a:tabLst/>
              <a:defRPr/>
            </a:pP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DB4E91BE-BE21-6F88-7B5F-1639C94BD542}"/>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pic>
        <p:nvPicPr>
          <p:cNvPr id="22" name="Picture 21">
            <a:extLst>
              <a:ext uri="{FF2B5EF4-FFF2-40B4-BE49-F238E27FC236}">
                <a16:creationId xmlns:a16="http://schemas.microsoft.com/office/drawing/2014/main" id="{40662DBB-2204-B3A1-0F5E-19CB4214E570}"/>
              </a:ext>
            </a:extLst>
          </p:cNvPr>
          <p:cNvPicPr>
            <a:picLocks noChangeAspect="1"/>
          </p:cNvPicPr>
          <p:nvPr/>
        </p:nvPicPr>
        <p:blipFill>
          <a:blip r:embed="rId3"/>
          <a:srcRect/>
          <a:stretch/>
        </p:blipFill>
        <p:spPr>
          <a:xfrm>
            <a:off x="982362" y="3487255"/>
            <a:ext cx="6866238" cy="8875868"/>
          </a:xfrm>
          <a:prstGeom prst="rect">
            <a:avLst/>
          </a:prstGeom>
          <a:effectLst>
            <a:outerShdw blurRad="406400" sx="102000" sy="102000" algn="ctr" rotWithShape="0">
              <a:prstClr val="black">
                <a:alpha val="20000"/>
              </a:prstClr>
            </a:outerShdw>
          </a:effectLst>
        </p:spPr>
      </p:pic>
      <p:sp>
        <p:nvSpPr>
          <p:cNvPr id="24" name="Right Arrow 23">
            <a:extLst>
              <a:ext uri="{FF2B5EF4-FFF2-40B4-BE49-F238E27FC236}">
                <a16:creationId xmlns:a16="http://schemas.microsoft.com/office/drawing/2014/main" id="{C8FC9C4C-874F-4583-5808-046D85FCAFFE}"/>
              </a:ext>
            </a:extLst>
          </p:cNvPr>
          <p:cNvSpPr/>
          <p:nvPr/>
        </p:nvSpPr>
        <p:spPr bwMode="auto">
          <a:xfrm>
            <a:off x="8197716" y="6935491"/>
            <a:ext cx="902716" cy="1625600"/>
          </a:xfrm>
          <a:prstGeom prst="rightArrow">
            <a:avLst>
              <a:gd name="adj1" fmla="val 45408"/>
              <a:gd name="adj2" fmla="val 100000"/>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26" name="TextBox 25">
            <a:extLst>
              <a:ext uri="{FF2B5EF4-FFF2-40B4-BE49-F238E27FC236}">
                <a16:creationId xmlns:a16="http://schemas.microsoft.com/office/drawing/2014/main" id="{7FBFAD29-E92C-A2C4-1814-2D2F4E96724E}"/>
              </a:ext>
            </a:extLst>
          </p:cNvPr>
          <p:cNvSpPr txBox="1"/>
          <p:nvPr/>
        </p:nvSpPr>
        <p:spPr>
          <a:xfrm>
            <a:off x="14600651" y="10358126"/>
            <a:ext cx="9144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27" name="TextBox 26">
            <a:extLst>
              <a:ext uri="{FF2B5EF4-FFF2-40B4-BE49-F238E27FC236}">
                <a16:creationId xmlns:a16="http://schemas.microsoft.com/office/drawing/2014/main" id="{4A6641CF-2A58-5659-B152-A809E1FF6760}"/>
              </a:ext>
            </a:extLst>
          </p:cNvPr>
          <p:cNvSpPr txBox="1"/>
          <p:nvPr/>
        </p:nvSpPr>
        <p:spPr>
          <a:xfrm>
            <a:off x="10715863" y="6833891"/>
            <a:ext cx="9144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28" name="TextBox 27">
            <a:extLst>
              <a:ext uri="{FF2B5EF4-FFF2-40B4-BE49-F238E27FC236}">
                <a16:creationId xmlns:a16="http://schemas.microsoft.com/office/drawing/2014/main" id="{4A898462-970C-8C73-5253-D3430C5FB118}"/>
              </a:ext>
            </a:extLst>
          </p:cNvPr>
          <p:cNvSpPr txBox="1"/>
          <p:nvPr/>
        </p:nvSpPr>
        <p:spPr>
          <a:xfrm>
            <a:off x="14813214" y="2493417"/>
            <a:ext cx="863933"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29" name="TextBox 28">
            <a:extLst>
              <a:ext uri="{FF2B5EF4-FFF2-40B4-BE49-F238E27FC236}">
                <a16:creationId xmlns:a16="http://schemas.microsoft.com/office/drawing/2014/main" id="{54CE07A9-30FF-1739-54D8-D26FD9B7E35E}"/>
              </a:ext>
            </a:extLst>
          </p:cNvPr>
          <p:cNvSpPr txBox="1"/>
          <p:nvPr/>
        </p:nvSpPr>
        <p:spPr>
          <a:xfrm>
            <a:off x="15274961" y="10384439"/>
            <a:ext cx="2591204"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Line wraps not understood</a:t>
            </a:r>
          </a:p>
        </p:txBody>
      </p:sp>
      <p:sp>
        <p:nvSpPr>
          <p:cNvPr id="30" name="TextBox 29">
            <a:extLst>
              <a:ext uri="{FF2B5EF4-FFF2-40B4-BE49-F238E27FC236}">
                <a16:creationId xmlns:a16="http://schemas.microsoft.com/office/drawing/2014/main" id="{703861D4-1373-AAC6-AF35-A3F8C309ED7B}"/>
              </a:ext>
            </a:extLst>
          </p:cNvPr>
          <p:cNvSpPr txBox="1"/>
          <p:nvPr/>
        </p:nvSpPr>
        <p:spPr>
          <a:xfrm>
            <a:off x="11570653" y="6850670"/>
            <a:ext cx="2591204"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Tables not understood</a:t>
            </a:r>
          </a:p>
        </p:txBody>
      </p:sp>
      <p:sp>
        <p:nvSpPr>
          <p:cNvPr id="31" name="TextBox 30">
            <a:extLst>
              <a:ext uri="{FF2B5EF4-FFF2-40B4-BE49-F238E27FC236}">
                <a16:creationId xmlns:a16="http://schemas.microsoft.com/office/drawing/2014/main" id="{DA58EA5C-70B5-1F23-32FF-5BD3CDFDD166}"/>
              </a:ext>
            </a:extLst>
          </p:cNvPr>
          <p:cNvSpPr txBox="1"/>
          <p:nvPr/>
        </p:nvSpPr>
        <p:spPr>
          <a:xfrm>
            <a:off x="15510023" y="2493417"/>
            <a:ext cx="2356142"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undesired</a:t>
            </a:r>
          </a:p>
          <a:p>
            <a:pPr algn="l" defTabSz="2438400">
              <a:buSzPct val="100000"/>
            </a:pPr>
            <a:r>
              <a:rPr lang="en-US" sz="2800">
                <a:solidFill>
                  <a:srgbClr val="FF0000"/>
                </a:solidFill>
                <a:cs typeface="Arial" panose="020B0604020202020204" pitchFamily="34" charset="0"/>
              </a:rPr>
              <a:t>page headers</a:t>
            </a:r>
          </a:p>
        </p:txBody>
      </p:sp>
      <p:sp>
        <p:nvSpPr>
          <p:cNvPr id="5" name="TextBox 4">
            <a:extLst>
              <a:ext uri="{FF2B5EF4-FFF2-40B4-BE49-F238E27FC236}">
                <a16:creationId xmlns:a16="http://schemas.microsoft.com/office/drawing/2014/main" id="{E2490453-7856-C1E0-B8DA-1B4EC71F24BA}"/>
              </a:ext>
            </a:extLst>
          </p:cNvPr>
          <p:cNvSpPr txBox="1"/>
          <p:nvPr/>
        </p:nvSpPr>
        <p:spPr>
          <a:xfrm>
            <a:off x="9721765" y="11594883"/>
            <a:ext cx="67431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63A111C-2A17-5F2B-BE71-880B3904A069}"/>
              </a:ext>
            </a:extLst>
          </p:cNvPr>
          <p:cNvSpPr txBox="1"/>
          <p:nvPr/>
        </p:nvSpPr>
        <p:spPr>
          <a:xfrm>
            <a:off x="10396075" y="11621196"/>
            <a:ext cx="3004664"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Multi-column often breaks order</a:t>
            </a:r>
          </a:p>
        </p:txBody>
      </p:sp>
      <p:sp>
        <p:nvSpPr>
          <p:cNvPr id="7" name="TextBox 6">
            <a:extLst>
              <a:ext uri="{FF2B5EF4-FFF2-40B4-BE49-F238E27FC236}">
                <a16:creationId xmlns:a16="http://schemas.microsoft.com/office/drawing/2014/main" id="{EB89C7B8-D5B8-88E2-9783-DC4102B13D00}"/>
              </a:ext>
            </a:extLst>
          </p:cNvPr>
          <p:cNvSpPr txBox="1"/>
          <p:nvPr/>
        </p:nvSpPr>
        <p:spPr>
          <a:xfrm>
            <a:off x="12850416" y="8348991"/>
            <a:ext cx="9144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8" name="TextBox 7">
            <a:extLst>
              <a:ext uri="{FF2B5EF4-FFF2-40B4-BE49-F238E27FC236}">
                <a16:creationId xmlns:a16="http://schemas.microsoft.com/office/drawing/2014/main" id="{2AD4027A-5FBB-67BD-EB57-82394522006A}"/>
              </a:ext>
            </a:extLst>
          </p:cNvPr>
          <p:cNvSpPr txBox="1"/>
          <p:nvPr/>
        </p:nvSpPr>
        <p:spPr>
          <a:xfrm>
            <a:off x="13705206" y="8365770"/>
            <a:ext cx="2591204"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Image content missing</a:t>
            </a:r>
          </a:p>
        </p:txBody>
      </p:sp>
      <p:sp>
        <p:nvSpPr>
          <p:cNvPr id="11" name="TextBox 10">
            <a:extLst>
              <a:ext uri="{FF2B5EF4-FFF2-40B4-BE49-F238E27FC236}">
                <a16:creationId xmlns:a16="http://schemas.microsoft.com/office/drawing/2014/main" id="{5702B38C-339E-86E1-AFF4-7A18E95AEB04}"/>
              </a:ext>
            </a:extLst>
          </p:cNvPr>
          <p:cNvSpPr txBox="1"/>
          <p:nvPr/>
        </p:nvSpPr>
        <p:spPr>
          <a:xfrm>
            <a:off x="18717208" y="5254437"/>
            <a:ext cx="4535427" cy="4237057"/>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Very fast and cheap</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Incomplete</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Loss of structure</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Noisy</a:t>
            </a:r>
            <a:endParaRPr lang="en-US" sz="3600">
              <a:solidFill>
                <a:srgbClr val="000000"/>
              </a:solidFill>
              <a:latin typeface="IBM Plex Sans Light"/>
            </a:endParaRPr>
          </a:p>
          <a:p>
            <a:pPr marL="12700">
              <a:spcBef>
                <a:spcPts val="1600"/>
              </a:spcBef>
              <a:tabLst>
                <a:tab pos="276225" algn="l"/>
                <a:tab pos="793750" algn="l"/>
              </a:tabLst>
              <a:defRPr/>
            </a:pPr>
            <a:r>
              <a:rPr lang="en-US">
                <a:solidFill>
                  <a:srgbClr val="000000"/>
                </a:solidFill>
                <a:latin typeface="IBM Plex Sans Light"/>
              </a:rPr>
              <a:t>Unfit for most use cases</a:t>
            </a:r>
            <a:endParaRPr lang="en-US" sz="3600">
              <a:solidFill>
                <a:srgbClr val="000000"/>
              </a:solidFill>
              <a:latin typeface="IBM Plex Sans Light"/>
            </a:endParaRPr>
          </a:p>
        </p:txBody>
      </p:sp>
      <p:pic>
        <p:nvPicPr>
          <p:cNvPr id="13" name="Graphic 12" descr="Checkmark with solid fill">
            <a:extLst>
              <a:ext uri="{FF2B5EF4-FFF2-40B4-BE49-F238E27FC236}">
                <a16:creationId xmlns:a16="http://schemas.microsoft.com/office/drawing/2014/main" id="{ED8DDE50-A4D9-ACC8-BC29-832388306A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53359" y="5293527"/>
            <a:ext cx="512263" cy="512263"/>
          </a:xfrm>
          <a:prstGeom prst="rect">
            <a:avLst/>
          </a:prstGeom>
        </p:spPr>
      </p:pic>
      <p:pic>
        <p:nvPicPr>
          <p:cNvPr id="15" name="Graphic 14" descr="Close with solid fill">
            <a:extLst>
              <a:ext uri="{FF2B5EF4-FFF2-40B4-BE49-F238E27FC236}">
                <a16:creationId xmlns:a16="http://schemas.microsoft.com/office/drawing/2014/main" id="{E1E134B3-C9B6-70AB-D49F-361BBE9142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22252" y="6032001"/>
            <a:ext cx="574476" cy="574476"/>
          </a:xfrm>
          <a:prstGeom prst="rect">
            <a:avLst/>
          </a:prstGeom>
        </p:spPr>
      </p:pic>
      <p:cxnSp>
        <p:nvCxnSpPr>
          <p:cNvPr id="17" name="Straight Connector 16">
            <a:extLst>
              <a:ext uri="{FF2B5EF4-FFF2-40B4-BE49-F238E27FC236}">
                <a16:creationId xmlns:a16="http://schemas.microsoft.com/office/drawing/2014/main" id="{E9360517-9607-C721-F11C-3D5CC18E8BE8}"/>
              </a:ext>
            </a:extLst>
          </p:cNvPr>
          <p:cNvCxnSpPr>
            <a:cxnSpLocks/>
          </p:cNvCxnSpPr>
          <p:nvPr/>
        </p:nvCxnSpPr>
        <p:spPr bwMode="auto">
          <a:xfrm flipH="1">
            <a:off x="18268302" y="8244538"/>
            <a:ext cx="4535427"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1" name="Graphic 20" descr="Arrow: Slight curve with solid fill">
            <a:extLst>
              <a:ext uri="{FF2B5EF4-FFF2-40B4-BE49-F238E27FC236}">
                <a16:creationId xmlns:a16="http://schemas.microsoft.com/office/drawing/2014/main" id="{2E9CDC6C-F588-69C7-0AD9-77269A104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74148" y="8242880"/>
            <a:ext cx="670684" cy="670684"/>
          </a:xfrm>
          <a:prstGeom prst="rect">
            <a:avLst/>
          </a:prstGeom>
        </p:spPr>
      </p:pic>
      <p:pic>
        <p:nvPicPr>
          <p:cNvPr id="32" name="Graphic 31" descr="Close with solid fill">
            <a:extLst>
              <a:ext uri="{FF2B5EF4-FFF2-40B4-BE49-F238E27FC236}">
                <a16:creationId xmlns:a16="http://schemas.microsoft.com/office/drawing/2014/main" id="{CE9269E1-2FC8-F4C5-436C-7B919379E6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22252" y="6799805"/>
            <a:ext cx="574476" cy="574476"/>
          </a:xfrm>
          <a:prstGeom prst="rect">
            <a:avLst/>
          </a:prstGeom>
        </p:spPr>
      </p:pic>
      <p:pic>
        <p:nvPicPr>
          <p:cNvPr id="33" name="Graphic 32" descr="Close with solid fill">
            <a:extLst>
              <a:ext uri="{FF2B5EF4-FFF2-40B4-BE49-F238E27FC236}">
                <a16:creationId xmlns:a16="http://schemas.microsoft.com/office/drawing/2014/main" id="{C50E72CA-239E-53DF-DF53-6B8C8EBE79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22252" y="7521342"/>
            <a:ext cx="574476" cy="574476"/>
          </a:xfrm>
          <a:prstGeom prst="rect">
            <a:avLst/>
          </a:prstGeom>
        </p:spPr>
      </p:pic>
    </p:spTree>
    <p:extLst>
      <p:ext uri="{BB962C8B-B14F-4D97-AF65-F5344CB8AC3E}">
        <p14:creationId xmlns:p14="http://schemas.microsoft.com/office/powerpoint/2010/main" val="1002201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document&#10;&#10;AI-generated content may be incorrect.">
            <a:extLst>
              <a:ext uri="{FF2B5EF4-FFF2-40B4-BE49-F238E27FC236}">
                <a16:creationId xmlns:a16="http://schemas.microsoft.com/office/drawing/2014/main" id="{2E8C5C83-8EB9-CB2E-D8A5-418388DF712F}"/>
              </a:ext>
            </a:extLst>
          </p:cNvPr>
          <p:cNvPicPr>
            <a:picLocks noChangeAspect="1"/>
          </p:cNvPicPr>
          <p:nvPr/>
        </p:nvPicPr>
        <p:blipFill>
          <a:blip r:embed="rId2"/>
          <a:stretch>
            <a:fillRect/>
          </a:stretch>
        </p:blipFill>
        <p:spPr>
          <a:xfrm>
            <a:off x="395082" y="2090576"/>
            <a:ext cx="6153202" cy="9534848"/>
          </a:xfrm>
          <a:prstGeom prst="rect">
            <a:avLst/>
          </a:prstGeom>
        </p:spPr>
      </p:pic>
      <p:pic>
        <p:nvPicPr>
          <p:cNvPr id="7" name="Picture 6" descr="A screenshot of a table&#10;&#10;AI-generated content may be incorrect.">
            <a:extLst>
              <a:ext uri="{FF2B5EF4-FFF2-40B4-BE49-F238E27FC236}">
                <a16:creationId xmlns:a16="http://schemas.microsoft.com/office/drawing/2014/main" id="{5AF86C79-EA63-5CF9-4FBF-E48C11906C31}"/>
              </a:ext>
            </a:extLst>
          </p:cNvPr>
          <p:cNvPicPr>
            <a:picLocks noChangeAspect="1"/>
          </p:cNvPicPr>
          <p:nvPr/>
        </p:nvPicPr>
        <p:blipFill>
          <a:blip r:embed="rId3"/>
          <a:stretch>
            <a:fillRect/>
          </a:stretch>
        </p:blipFill>
        <p:spPr>
          <a:xfrm>
            <a:off x="8177850" y="854387"/>
            <a:ext cx="6326059" cy="6003613"/>
          </a:xfrm>
          <a:prstGeom prst="rect">
            <a:avLst/>
          </a:prstGeom>
        </p:spPr>
      </p:pic>
      <p:pic>
        <p:nvPicPr>
          <p:cNvPr id="9" name="Picture 8">
            <a:extLst>
              <a:ext uri="{FF2B5EF4-FFF2-40B4-BE49-F238E27FC236}">
                <a16:creationId xmlns:a16="http://schemas.microsoft.com/office/drawing/2014/main" id="{8DADA9E8-A243-4F22-B505-B9D0C968E11B}"/>
              </a:ext>
            </a:extLst>
          </p:cNvPr>
          <p:cNvPicPr>
            <a:picLocks noChangeAspect="1"/>
          </p:cNvPicPr>
          <p:nvPr/>
        </p:nvPicPr>
        <p:blipFill>
          <a:blip r:embed="rId4"/>
          <a:stretch>
            <a:fillRect/>
          </a:stretch>
        </p:blipFill>
        <p:spPr>
          <a:xfrm>
            <a:off x="8308258" y="8838044"/>
            <a:ext cx="7772400" cy="4107216"/>
          </a:xfrm>
          <a:prstGeom prst="rect">
            <a:avLst/>
          </a:prstGeom>
        </p:spPr>
      </p:pic>
      <p:sp>
        <p:nvSpPr>
          <p:cNvPr id="10" name="TextBox 9">
            <a:extLst>
              <a:ext uri="{FF2B5EF4-FFF2-40B4-BE49-F238E27FC236}">
                <a16:creationId xmlns:a16="http://schemas.microsoft.com/office/drawing/2014/main" id="{B8CB4345-7466-3033-2A97-E1B24DDDD154}"/>
              </a:ext>
            </a:extLst>
          </p:cNvPr>
          <p:cNvSpPr txBox="1"/>
          <p:nvPr/>
        </p:nvSpPr>
        <p:spPr>
          <a:xfrm>
            <a:off x="8177850" y="208056"/>
            <a:ext cx="6326059" cy="646331"/>
          </a:xfrm>
          <a:prstGeom prst="rect">
            <a:avLst/>
          </a:prstGeom>
          <a:noFill/>
          <a:ln>
            <a:solidFill>
              <a:srgbClr val="4472C4"/>
            </a:solidFill>
          </a:ln>
        </p:spPr>
        <p:txBody>
          <a:bodyPr wrap="square" lIns="91440" tIns="45720" rIns="91440" bIns="45720" rtlCol="0" anchor="t">
            <a:spAutoFit/>
          </a:bodyPr>
          <a:lstStyle/>
          <a:p>
            <a:pPr algn="ctr"/>
            <a:r>
              <a:rPr lang="en-US">
                <a:solidFill>
                  <a:schemeClr val="accent1"/>
                </a:solidFill>
              </a:rPr>
              <a:t>Qwen2.5-3B (25 sec)</a:t>
            </a:r>
          </a:p>
        </p:txBody>
      </p:sp>
      <p:sp>
        <p:nvSpPr>
          <p:cNvPr id="11" name="TextBox 10">
            <a:extLst>
              <a:ext uri="{FF2B5EF4-FFF2-40B4-BE49-F238E27FC236}">
                <a16:creationId xmlns:a16="http://schemas.microsoft.com/office/drawing/2014/main" id="{F8CF396B-8864-7676-A11E-2B4B96F0DB09}"/>
              </a:ext>
            </a:extLst>
          </p:cNvPr>
          <p:cNvSpPr txBox="1"/>
          <p:nvPr/>
        </p:nvSpPr>
        <p:spPr>
          <a:xfrm>
            <a:off x="8308258" y="8191713"/>
            <a:ext cx="7772400" cy="646331"/>
          </a:xfrm>
          <a:prstGeom prst="rect">
            <a:avLst/>
          </a:prstGeom>
          <a:noFill/>
          <a:ln>
            <a:solidFill>
              <a:srgbClr val="4472C4"/>
            </a:solidFill>
          </a:ln>
        </p:spPr>
        <p:txBody>
          <a:bodyPr wrap="square" lIns="91440" tIns="45720" rIns="91440" bIns="45720" rtlCol="0" anchor="t">
            <a:spAutoFit/>
          </a:bodyPr>
          <a:lstStyle/>
          <a:p>
            <a:pPr algn="ctr"/>
            <a:r>
              <a:rPr lang="en-US">
                <a:solidFill>
                  <a:schemeClr val="accent1"/>
                </a:solidFill>
              </a:rPr>
              <a:t>Phi4-14B (350 sec)</a:t>
            </a:r>
          </a:p>
        </p:txBody>
      </p:sp>
      <p:pic>
        <p:nvPicPr>
          <p:cNvPr id="13" name="Picture 12">
            <a:extLst>
              <a:ext uri="{FF2B5EF4-FFF2-40B4-BE49-F238E27FC236}">
                <a16:creationId xmlns:a16="http://schemas.microsoft.com/office/drawing/2014/main" id="{BFFE51FC-AEDA-0EE2-6E61-7B2546689119}"/>
              </a:ext>
            </a:extLst>
          </p:cNvPr>
          <p:cNvPicPr>
            <a:picLocks noChangeAspect="1"/>
          </p:cNvPicPr>
          <p:nvPr/>
        </p:nvPicPr>
        <p:blipFill>
          <a:blip r:embed="rId5"/>
          <a:stretch>
            <a:fillRect/>
          </a:stretch>
        </p:blipFill>
        <p:spPr>
          <a:xfrm>
            <a:off x="17838892" y="1615564"/>
            <a:ext cx="5740963" cy="6576149"/>
          </a:xfrm>
          <a:prstGeom prst="rect">
            <a:avLst/>
          </a:prstGeom>
        </p:spPr>
      </p:pic>
      <p:sp>
        <p:nvSpPr>
          <p:cNvPr id="14" name="TextBox 13">
            <a:extLst>
              <a:ext uri="{FF2B5EF4-FFF2-40B4-BE49-F238E27FC236}">
                <a16:creationId xmlns:a16="http://schemas.microsoft.com/office/drawing/2014/main" id="{8F40BE06-6E1A-10D2-F17B-07B6C3D339C3}"/>
              </a:ext>
            </a:extLst>
          </p:cNvPr>
          <p:cNvSpPr txBox="1"/>
          <p:nvPr/>
        </p:nvSpPr>
        <p:spPr>
          <a:xfrm>
            <a:off x="17546343" y="646067"/>
            <a:ext cx="6326059" cy="646331"/>
          </a:xfrm>
          <a:prstGeom prst="rect">
            <a:avLst/>
          </a:prstGeom>
          <a:noFill/>
          <a:ln>
            <a:solidFill>
              <a:srgbClr val="4472C4"/>
            </a:solidFill>
          </a:ln>
        </p:spPr>
        <p:txBody>
          <a:bodyPr wrap="square" lIns="91440" tIns="45720" rIns="91440" bIns="45720" rtlCol="0" anchor="t">
            <a:spAutoFit/>
          </a:bodyPr>
          <a:lstStyle/>
          <a:p>
            <a:pPr algn="ctr"/>
            <a:r>
              <a:rPr lang="en-US" err="1">
                <a:solidFill>
                  <a:schemeClr val="accent1"/>
                </a:solidFill>
              </a:rPr>
              <a:t>Pixtral</a:t>
            </a:r>
            <a:r>
              <a:rPr lang="en-US">
                <a:solidFill>
                  <a:schemeClr val="accent1"/>
                </a:solidFill>
              </a:rPr>
              <a:t> 12B (287 sec)</a:t>
            </a:r>
          </a:p>
        </p:txBody>
      </p:sp>
      <p:sp>
        <p:nvSpPr>
          <p:cNvPr id="15" name="TextBox 14">
            <a:extLst>
              <a:ext uri="{FF2B5EF4-FFF2-40B4-BE49-F238E27FC236}">
                <a16:creationId xmlns:a16="http://schemas.microsoft.com/office/drawing/2014/main" id="{7DB66D03-4DDA-D1DB-4743-7A6A6F8F17C8}"/>
              </a:ext>
            </a:extLst>
          </p:cNvPr>
          <p:cNvSpPr txBox="1"/>
          <p:nvPr/>
        </p:nvSpPr>
        <p:spPr>
          <a:xfrm>
            <a:off x="514773" y="1292398"/>
            <a:ext cx="5679550" cy="646331"/>
          </a:xfrm>
          <a:prstGeom prst="rect">
            <a:avLst/>
          </a:prstGeom>
          <a:noFill/>
          <a:ln>
            <a:solidFill>
              <a:srgbClr val="4472C4"/>
            </a:solidFill>
          </a:ln>
        </p:spPr>
        <p:txBody>
          <a:bodyPr wrap="square" lIns="91440" tIns="45720" rIns="91440" bIns="45720" rtlCol="0" anchor="t">
            <a:spAutoFit/>
          </a:bodyPr>
          <a:lstStyle/>
          <a:p>
            <a:pPr algn="ctr"/>
            <a:r>
              <a:rPr lang="en-US">
                <a:solidFill>
                  <a:schemeClr val="accent1"/>
                </a:solidFill>
              </a:rPr>
              <a:t>Source</a:t>
            </a:r>
          </a:p>
        </p:txBody>
      </p:sp>
      <p:cxnSp>
        <p:nvCxnSpPr>
          <p:cNvPr id="17" name="Straight Connector 16">
            <a:extLst>
              <a:ext uri="{FF2B5EF4-FFF2-40B4-BE49-F238E27FC236}">
                <a16:creationId xmlns:a16="http://schemas.microsoft.com/office/drawing/2014/main" id="{13879398-BA97-2BFD-15D1-060B426D6B6C}"/>
              </a:ext>
            </a:extLst>
          </p:cNvPr>
          <p:cNvCxnSpPr/>
          <p:nvPr/>
        </p:nvCxnSpPr>
        <p:spPr>
          <a:xfrm>
            <a:off x="7079226" y="0"/>
            <a:ext cx="0" cy="13716000"/>
          </a:xfrm>
          <a:prstGeom prst="line">
            <a:avLst/>
          </a:prstGeom>
          <a:ln w="60325"/>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0F0F9C84-9A2C-1836-3C69-D28FC02A4FFE}"/>
              </a:ext>
            </a:extLst>
          </p:cNvPr>
          <p:cNvCxnSpPr>
            <a:cxnSpLocks/>
          </p:cNvCxnSpPr>
          <p:nvPr/>
        </p:nvCxnSpPr>
        <p:spPr>
          <a:xfrm>
            <a:off x="16080658" y="34412"/>
            <a:ext cx="0" cy="7256206"/>
          </a:xfrm>
          <a:prstGeom prst="line">
            <a:avLst/>
          </a:prstGeom>
          <a:ln w="60325"/>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F1DF36-08D7-2D37-22B0-BC48080CA2BC}"/>
              </a:ext>
            </a:extLst>
          </p:cNvPr>
          <p:cNvCxnSpPr>
            <a:cxnSpLocks/>
          </p:cNvCxnSpPr>
          <p:nvPr/>
        </p:nvCxnSpPr>
        <p:spPr>
          <a:xfrm>
            <a:off x="7079226" y="7290618"/>
            <a:ext cx="10186219" cy="0"/>
          </a:xfrm>
          <a:prstGeom prst="line">
            <a:avLst/>
          </a:prstGeom>
          <a:ln w="60325"/>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2084549C-0FE7-BC29-4630-24E50E9ADE0E}"/>
              </a:ext>
            </a:extLst>
          </p:cNvPr>
          <p:cNvCxnSpPr>
            <a:cxnSpLocks/>
          </p:cNvCxnSpPr>
          <p:nvPr/>
        </p:nvCxnSpPr>
        <p:spPr>
          <a:xfrm>
            <a:off x="17265445" y="7290618"/>
            <a:ext cx="0" cy="6425382"/>
          </a:xfrm>
          <a:prstGeom prst="line">
            <a:avLst/>
          </a:prstGeom>
          <a:ln w="603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3317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685AC-00EF-7043-8D15-0FA56005DBDC}"/>
            </a:ext>
          </a:extLst>
        </p:cNvPr>
        <p:cNvGrpSpPr/>
        <p:nvPr/>
      </p:nvGrpSpPr>
      <p:grpSpPr>
        <a:xfrm>
          <a:off x="0" y="0"/>
          <a:ext cx="0" cy="0"/>
          <a:chOff x="0" y="0"/>
          <a:chExt cx="0" cy="0"/>
        </a:xfrm>
      </p:grpSpPr>
      <p:pic>
        <p:nvPicPr>
          <p:cNvPr id="5" name="Picture 4" descr="A screenshot of a document&#10;&#10;AI-generated content may be incorrect.">
            <a:extLst>
              <a:ext uri="{FF2B5EF4-FFF2-40B4-BE49-F238E27FC236}">
                <a16:creationId xmlns:a16="http://schemas.microsoft.com/office/drawing/2014/main" id="{4693F97C-52C7-2A7D-C96E-AE6F0002C2C1}"/>
              </a:ext>
            </a:extLst>
          </p:cNvPr>
          <p:cNvPicPr>
            <a:picLocks noChangeAspect="1"/>
          </p:cNvPicPr>
          <p:nvPr/>
        </p:nvPicPr>
        <p:blipFill>
          <a:blip r:embed="rId2"/>
          <a:stretch>
            <a:fillRect/>
          </a:stretch>
        </p:blipFill>
        <p:spPr>
          <a:xfrm>
            <a:off x="395082" y="2090576"/>
            <a:ext cx="6153202" cy="9534848"/>
          </a:xfrm>
          <a:prstGeom prst="rect">
            <a:avLst/>
          </a:prstGeom>
        </p:spPr>
      </p:pic>
      <p:sp>
        <p:nvSpPr>
          <p:cNvPr id="15" name="TextBox 14">
            <a:extLst>
              <a:ext uri="{FF2B5EF4-FFF2-40B4-BE49-F238E27FC236}">
                <a16:creationId xmlns:a16="http://schemas.microsoft.com/office/drawing/2014/main" id="{425AE1A4-C7CF-3972-413D-F15EE070BDF9}"/>
              </a:ext>
            </a:extLst>
          </p:cNvPr>
          <p:cNvSpPr txBox="1"/>
          <p:nvPr/>
        </p:nvSpPr>
        <p:spPr>
          <a:xfrm>
            <a:off x="514773" y="1292398"/>
            <a:ext cx="5679550" cy="646331"/>
          </a:xfrm>
          <a:prstGeom prst="rect">
            <a:avLst/>
          </a:prstGeom>
          <a:noFill/>
        </p:spPr>
        <p:txBody>
          <a:bodyPr wrap="square" lIns="91440" tIns="45720" rIns="91440" bIns="45720" rtlCol="0" anchor="t">
            <a:spAutoFit/>
          </a:bodyPr>
          <a:lstStyle/>
          <a:p>
            <a:pPr algn="ctr"/>
            <a:r>
              <a:rPr lang="en-US">
                <a:solidFill>
                  <a:schemeClr val="accent1"/>
                </a:solidFill>
              </a:rPr>
              <a:t>Source</a:t>
            </a:r>
          </a:p>
        </p:txBody>
      </p:sp>
      <p:pic>
        <p:nvPicPr>
          <p:cNvPr id="3" name="Picture 2" descr="A screenshot of a paper&#10;&#10;AI-generated content may be incorrect.">
            <a:extLst>
              <a:ext uri="{FF2B5EF4-FFF2-40B4-BE49-F238E27FC236}">
                <a16:creationId xmlns:a16="http://schemas.microsoft.com/office/drawing/2014/main" id="{D2591AD1-E5EF-83CE-121C-76A3029FF89A}"/>
              </a:ext>
            </a:extLst>
          </p:cNvPr>
          <p:cNvPicPr>
            <a:picLocks noChangeAspect="1"/>
          </p:cNvPicPr>
          <p:nvPr/>
        </p:nvPicPr>
        <p:blipFill>
          <a:blip r:embed="rId3"/>
          <a:stretch>
            <a:fillRect/>
          </a:stretch>
        </p:blipFill>
        <p:spPr>
          <a:xfrm>
            <a:off x="10693462" y="1691487"/>
            <a:ext cx="9564165" cy="10333026"/>
          </a:xfrm>
          <a:prstGeom prst="rect">
            <a:avLst/>
          </a:prstGeom>
        </p:spPr>
      </p:pic>
      <p:sp>
        <p:nvSpPr>
          <p:cNvPr id="4" name="TextBox 3">
            <a:extLst>
              <a:ext uri="{FF2B5EF4-FFF2-40B4-BE49-F238E27FC236}">
                <a16:creationId xmlns:a16="http://schemas.microsoft.com/office/drawing/2014/main" id="{673751DE-8E5C-6C4A-841E-AA16107ECCEC}"/>
              </a:ext>
            </a:extLst>
          </p:cNvPr>
          <p:cNvSpPr txBox="1"/>
          <p:nvPr/>
        </p:nvSpPr>
        <p:spPr>
          <a:xfrm>
            <a:off x="10693462" y="1045156"/>
            <a:ext cx="9564165" cy="646331"/>
          </a:xfrm>
          <a:prstGeom prst="rect">
            <a:avLst/>
          </a:prstGeom>
          <a:noFill/>
        </p:spPr>
        <p:txBody>
          <a:bodyPr wrap="square" lIns="91440" tIns="45720" rIns="91440" bIns="45720" rtlCol="0" anchor="t">
            <a:spAutoFit/>
          </a:bodyPr>
          <a:lstStyle/>
          <a:p>
            <a:pPr algn="ctr"/>
            <a:r>
              <a:rPr lang="en-US" err="1">
                <a:solidFill>
                  <a:schemeClr val="accent1"/>
                </a:solidFill>
              </a:rPr>
              <a:t>SmolDocling</a:t>
            </a:r>
            <a:r>
              <a:rPr lang="en-US">
                <a:solidFill>
                  <a:schemeClr val="accent1"/>
                </a:solidFill>
              </a:rPr>
              <a:t> </a:t>
            </a:r>
            <a:r>
              <a:rPr lang="en-US"/>
              <a:t>(4 sec)</a:t>
            </a:r>
          </a:p>
        </p:txBody>
      </p:sp>
      <p:sp>
        <p:nvSpPr>
          <p:cNvPr id="6" name="Right Arrow 5">
            <a:extLst>
              <a:ext uri="{FF2B5EF4-FFF2-40B4-BE49-F238E27FC236}">
                <a16:creationId xmlns:a16="http://schemas.microsoft.com/office/drawing/2014/main" id="{9290C7E6-15CC-294E-7B35-305F85548568}"/>
              </a:ext>
            </a:extLst>
          </p:cNvPr>
          <p:cNvSpPr/>
          <p:nvPr/>
        </p:nvSpPr>
        <p:spPr>
          <a:xfrm>
            <a:off x="7573737" y="6312309"/>
            <a:ext cx="2094271" cy="10913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652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6F4C5B4-7CA2-BBB9-418F-AEB0659F93D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5E1CB41-185A-664C-6362-11F42C951796}"/>
              </a:ext>
            </a:extLst>
          </p:cNvPr>
          <p:cNvPicPr>
            <a:picLocks noChangeAspect="1"/>
          </p:cNvPicPr>
          <p:nvPr/>
        </p:nvPicPr>
        <p:blipFill>
          <a:blip r:embed="rId3"/>
          <a:stretch>
            <a:fillRect/>
          </a:stretch>
        </p:blipFill>
        <p:spPr>
          <a:xfrm>
            <a:off x="9321602" y="3487256"/>
            <a:ext cx="9271179" cy="8875867"/>
          </a:xfrm>
          <a:prstGeom prst="rect">
            <a:avLst/>
          </a:prstGeom>
        </p:spPr>
      </p:pic>
      <p:sp>
        <p:nvSpPr>
          <p:cNvPr id="9" name="Rectangle 8">
            <a:extLst>
              <a:ext uri="{FF2B5EF4-FFF2-40B4-BE49-F238E27FC236}">
                <a16:creationId xmlns:a16="http://schemas.microsoft.com/office/drawing/2014/main" id="{35F6FE9F-B763-9505-452D-4DA3F2B6F827}"/>
              </a:ext>
            </a:extLst>
          </p:cNvPr>
          <p:cNvSpPr/>
          <p:nvPr/>
        </p:nvSpPr>
        <p:spPr bwMode="auto">
          <a:xfrm>
            <a:off x="14134956" y="3004456"/>
            <a:ext cx="4780755" cy="10338319"/>
          </a:xfrm>
          <a:prstGeom prst="rect">
            <a:avLst/>
          </a:prstGeom>
          <a:gradFill>
            <a:gsLst>
              <a:gs pos="0">
                <a:schemeClr val="bg1">
                  <a:alpha val="0"/>
                </a:schemeClr>
              </a:gs>
              <a:gs pos="70000">
                <a:srgbClr val="FFFFFF"/>
              </a:gs>
              <a:gs pos="100000">
                <a:schemeClr val="bg1"/>
              </a:gs>
            </a:gsLst>
            <a:lin ang="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3" name="TextBox 2">
            <a:extLst>
              <a:ext uri="{FF2B5EF4-FFF2-40B4-BE49-F238E27FC236}">
                <a16:creationId xmlns:a16="http://schemas.microsoft.com/office/drawing/2014/main" id="{E67363F4-1065-1E58-F5BF-4FBAA2C68FDE}"/>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E1FE9ED6-8058-636C-1F61-023CFCD83E56}"/>
              </a:ext>
            </a:extLst>
          </p:cNvPr>
          <p:cNvSpPr txBox="1">
            <a:spLocks/>
          </p:cNvSpPr>
          <p:nvPr/>
        </p:nvSpPr>
        <p:spPr>
          <a:xfrm>
            <a:off x="768944" y="838985"/>
            <a:ext cx="18077856" cy="25452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Recovering structured content from PDF</a:t>
            </a:r>
          </a:p>
          <a:p>
            <a:pPr defTabSz="2437912">
              <a:lnSpc>
                <a:spcPct val="90000"/>
              </a:lnSpc>
              <a:spcBef>
                <a:spcPts val="1200"/>
              </a:spcBef>
              <a:defRPr/>
            </a:pPr>
            <a:r>
              <a:rPr lang="en-US" sz="5400" i="1">
                <a:cs typeface="Arial" panose="020B0604020202020204" pitchFamily="34" charset="0"/>
              </a:rPr>
              <a:t>with strong vision-language models</a:t>
            </a:r>
          </a:p>
          <a:p>
            <a:pPr marL="0" marR="0" lvl="0" indent="0" algn="l" defTabSz="2437912" rtl="0" eaLnBrk="1" fontAlgn="auto" latinLnBrk="0" hangingPunct="1">
              <a:lnSpc>
                <a:spcPct val="90000"/>
              </a:lnSpc>
              <a:spcBef>
                <a:spcPts val="0"/>
              </a:spcBef>
              <a:spcAft>
                <a:spcPts val="0"/>
              </a:spcAft>
              <a:buClrTx/>
              <a:buSzTx/>
              <a:buFontTx/>
              <a:buNone/>
              <a:tabLst/>
              <a:defRPr/>
            </a:pP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835B58E1-0AC3-B0C4-7B81-B7289BAA1426}"/>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pic>
        <p:nvPicPr>
          <p:cNvPr id="22" name="Picture 21">
            <a:extLst>
              <a:ext uri="{FF2B5EF4-FFF2-40B4-BE49-F238E27FC236}">
                <a16:creationId xmlns:a16="http://schemas.microsoft.com/office/drawing/2014/main" id="{EE599982-DD29-3F5E-7924-F074B32B9380}"/>
              </a:ext>
            </a:extLst>
          </p:cNvPr>
          <p:cNvPicPr>
            <a:picLocks noChangeAspect="1"/>
          </p:cNvPicPr>
          <p:nvPr/>
        </p:nvPicPr>
        <p:blipFill>
          <a:blip r:embed="rId4"/>
          <a:srcRect/>
          <a:stretch/>
        </p:blipFill>
        <p:spPr>
          <a:xfrm>
            <a:off x="982362" y="3487255"/>
            <a:ext cx="6866238" cy="8875868"/>
          </a:xfrm>
          <a:prstGeom prst="rect">
            <a:avLst/>
          </a:prstGeom>
          <a:effectLst>
            <a:outerShdw blurRad="406400" sx="102000" sy="102000" algn="ctr" rotWithShape="0">
              <a:prstClr val="black">
                <a:alpha val="20000"/>
              </a:prstClr>
            </a:outerShdw>
          </a:effectLst>
        </p:spPr>
      </p:pic>
      <p:sp>
        <p:nvSpPr>
          <p:cNvPr id="24" name="Right Arrow 23">
            <a:extLst>
              <a:ext uri="{FF2B5EF4-FFF2-40B4-BE49-F238E27FC236}">
                <a16:creationId xmlns:a16="http://schemas.microsoft.com/office/drawing/2014/main" id="{AB1BC4C2-1276-08A5-0F88-E017A3C5E099}"/>
              </a:ext>
            </a:extLst>
          </p:cNvPr>
          <p:cNvSpPr/>
          <p:nvPr/>
        </p:nvSpPr>
        <p:spPr bwMode="auto">
          <a:xfrm>
            <a:off x="8197716" y="6935491"/>
            <a:ext cx="902716" cy="1625600"/>
          </a:xfrm>
          <a:prstGeom prst="rightArrow">
            <a:avLst>
              <a:gd name="adj1" fmla="val 45408"/>
              <a:gd name="adj2" fmla="val 100000"/>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11" name="TextBox 10">
            <a:extLst>
              <a:ext uri="{FF2B5EF4-FFF2-40B4-BE49-F238E27FC236}">
                <a16:creationId xmlns:a16="http://schemas.microsoft.com/office/drawing/2014/main" id="{8BF5677C-A2E2-5044-72ED-03169BC16B83}"/>
              </a:ext>
            </a:extLst>
          </p:cNvPr>
          <p:cNvSpPr txBox="1"/>
          <p:nvPr/>
        </p:nvSpPr>
        <p:spPr>
          <a:xfrm>
            <a:off x="17851966" y="5254437"/>
            <a:ext cx="5951931" cy="479105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Good quality and robustness</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Expensive (for now)</a:t>
            </a:r>
          </a:p>
          <a:p>
            <a:pPr marL="9525">
              <a:spcBef>
                <a:spcPts val="1600"/>
              </a:spcBef>
              <a:tabLst>
                <a:tab pos="276225" algn="l"/>
                <a:tab pos="793750" algn="l"/>
              </a:tabLst>
              <a:defRPr/>
            </a:pPr>
            <a:r>
              <a:rPr lang="en-US" sz="3600">
                <a:solidFill>
                  <a:srgbClr val="000000"/>
                </a:solidFill>
                <a:latin typeface="IBM Plex Sans Light"/>
              </a:rPr>
              <a:t>Hard to achieve consistent structured output</a:t>
            </a:r>
          </a:p>
          <a:p>
            <a:pPr marL="9525">
              <a:spcBef>
                <a:spcPts val="1600"/>
              </a:spcBef>
              <a:tabLst>
                <a:tab pos="276225" algn="l"/>
                <a:tab pos="793750" algn="l"/>
              </a:tabLst>
              <a:defRPr/>
            </a:pPr>
            <a:r>
              <a:rPr lang="en-US" sz="3600">
                <a:solidFill>
                  <a:srgbClr val="000000"/>
                </a:solidFill>
                <a:latin typeface="IBM Plex Sans Light"/>
              </a:rPr>
              <a:t>Possible hallucinations</a:t>
            </a:r>
          </a:p>
          <a:p>
            <a:pPr marL="12700">
              <a:spcBef>
                <a:spcPts val="1600"/>
              </a:spcBef>
              <a:tabLst>
                <a:tab pos="276225" algn="l"/>
                <a:tab pos="793750" algn="l"/>
              </a:tabLst>
              <a:defRPr/>
            </a:pPr>
            <a:r>
              <a:rPr lang="en-US">
                <a:solidFill>
                  <a:srgbClr val="000000"/>
                </a:solidFill>
                <a:latin typeface="IBM Plex Sans Light"/>
              </a:rPr>
              <a:t>Very costly at scale and </a:t>
            </a:r>
            <a:br>
              <a:rPr lang="en-US">
                <a:solidFill>
                  <a:srgbClr val="000000"/>
                </a:solidFill>
                <a:latin typeface="IBM Plex Sans Light"/>
              </a:rPr>
            </a:br>
            <a:r>
              <a:rPr lang="en-US">
                <a:solidFill>
                  <a:srgbClr val="000000"/>
                </a:solidFill>
                <a:latin typeface="IBM Plex Sans Light"/>
              </a:rPr>
              <a:t>not always faithful to source</a:t>
            </a:r>
          </a:p>
        </p:txBody>
      </p:sp>
      <p:pic>
        <p:nvPicPr>
          <p:cNvPr id="13" name="Graphic 12" descr="Checkmark with solid fill">
            <a:extLst>
              <a:ext uri="{FF2B5EF4-FFF2-40B4-BE49-F238E27FC236}">
                <a16:creationId xmlns:a16="http://schemas.microsoft.com/office/drawing/2014/main" id="{60ACE523-99E5-9242-4B20-C11698F1E5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00971" y="5293527"/>
            <a:ext cx="512263" cy="512263"/>
          </a:xfrm>
          <a:prstGeom prst="rect">
            <a:avLst/>
          </a:prstGeom>
        </p:spPr>
      </p:pic>
      <p:pic>
        <p:nvPicPr>
          <p:cNvPr id="15" name="Graphic 14" descr="Close with solid fill">
            <a:extLst>
              <a:ext uri="{FF2B5EF4-FFF2-40B4-BE49-F238E27FC236}">
                <a16:creationId xmlns:a16="http://schemas.microsoft.com/office/drawing/2014/main" id="{7A0A2A82-392A-CE0A-29C8-81D0832023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69864" y="6032001"/>
            <a:ext cx="574476" cy="574476"/>
          </a:xfrm>
          <a:prstGeom prst="rect">
            <a:avLst/>
          </a:prstGeom>
        </p:spPr>
      </p:pic>
      <p:cxnSp>
        <p:nvCxnSpPr>
          <p:cNvPr id="17" name="Straight Connector 16">
            <a:extLst>
              <a:ext uri="{FF2B5EF4-FFF2-40B4-BE49-F238E27FC236}">
                <a16:creationId xmlns:a16="http://schemas.microsoft.com/office/drawing/2014/main" id="{0441C129-6549-81E4-A758-5F3064907761}"/>
              </a:ext>
            </a:extLst>
          </p:cNvPr>
          <p:cNvCxnSpPr>
            <a:cxnSpLocks/>
          </p:cNvCxnSpPr>
          <p:nvPr/>
        </p:nvCxnSpPr>
        <p:spPr bwMode="auto">
          <a:xfrm flipH="1">
            <a:off x="17452222" y="8775478"/>
            <a:ext cx="5899391"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1" name="Graphic 20" descr="Arrow: Slight curve with solid fill">
            <a:extLst>
              <a:ext uri="{FF2B5EF4-FFF2-40B4-BE49-F238E27FC236}">
                <a16:creationId xmlns:a16="http://schemas.microsoft.com/office/drawing/2014/main" id="{13713A7F-B7D5-0B17-9BB0-3D89C808AD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121760" y="8804977"/>
            <a:ext cx="670684" cy="670684"/>
          </a:xfrm>
          <a:prstGeom prst="rect">
            <a:avLst/>
          </a:prstGeom>
        </p:spPr>
      </p:pic>
      <p:sp>
        <p:nvSpPr>
          <p:cNvPr id="16" name="TextBox 15">
            <a:extLst>
              <a:ext uri="{FF2B5EF4-FFF2-40B4-BE49-F238E27FC236}">
                <a16:creationId xmlns:a16="http://schemas.microsoft.com/office/drawing/2014/main" id="{57461B3C-A89B-6D4D-93A2-03ECB9F3F0D5}"/>
              </a:ext>
            </a:extLst>
          </p:cNvPr>
          <p:cNvSpPr txBox="1"/>
          <p:nvPr/>
        </p:nvSpPr>
        <p:spPr>
          <a:xfrm>
            <a:off x="17158269" y="8082765"/>
            <a:ext cx="597666" cy="670677"/>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r>
              <a:rPr lang="en-US"/>
              <a:t>⚠️</a:t>
            </a:r>
          </a:p>
        </p:txBody>
      </p:sp>
      <p:sp>
        <p:nvSpPr>
          <p:cNvPr id="18" name="TextBox 17">
            <a:extLst>
              <a:ext uri="{FF2B5EF4-FFF2-40B4-BE49-F238E27FC236}">
                <a16:creationId xmlns:a16="http://schemas.microsoft.com/office/drawing/2014/main" id="{197E0045-0961-93F5-38A2-F7D37FF2CCB5}"/>
              </a:ext>
            </a:extLst>
          </p:cNvPr>
          <p:cNvSpPr txBox="1"/>
          <p:nvPr/>
        </p:nvSpPr>
        <p:spPr>
          <a:xfrm>
            <a:off x="17158269" y="6858000"/>
            <a:ext cx="597666" cy="670677"/>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r>
              <a:rPr lang="en-US"/>
              <a:t>⚠️</a:t>
            </a:r>
          </a:p>
        </p:txBody>
      </p:sp>
    </p:spTree>
    <p:extLst>
      <p:ext uri="{BB962C8B-B14F-4D97-AF65-F5344CB8AC3E}">
        <p14:creationId xmlns:p14="http://schemas.microsoft.com/office/powerpoint/2010/main" val="23822634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40B13D-2263-6AD5-193F-A5F6E367F9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3429771-7A78-DCCF-E629-AB879288A04C}"/>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8416E39C-B865-C5E2-01D4-B9891C13213F}"/>
              </a:ext>
            </a:extLst>
          </p:cNvPr>
          <p:cNvSpPr txBox="1">
            <a:spLocks/>
          </p:cNvSpPr>
          <p:nvPr/>
        </p:nvSpPr>
        <p:spPr>
          <a:xfrm>
            <a:off x="768944" y="838985"/>
            <a:ext cx="18077856" cy="25452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Recovering structured content from PDF</a:t>
            </a:r>
          </a:p>
          <a:p>
            <a:pPr defTabSz="2437912">
              <a:lnSpc>
                <a:spcPct val="90000"/>
              </a:lnSpc>
              <a:spcBef>
                <a:spcPts val="1200"/>
              </a:spcBef>
              <a:defRPr/>
            </a:pPr>
            <a:r>
              <a:rPr lang="en-US" sz="5400" i="1">
                <a:cs typeface="Arial" panose="020B0604020202020204" pitchFamily="34" charset="0"/>
              </a:rPr>
              <a:t>with </a:t>
            </a:r>
            <a:r>
              <a:rPr lang="en-US" sz="5400" i="1" err="1">
                <a:cs typeface="Arial" panose="020B0604020202020204" pitchFamily="34" charset="0"/>
              </a:rPr>
              <a:t>Docling</a:t>
            </a:r>
            <a:endParaRPr lang="en-US" sz="5400" i="1">
              <a:cs typeface="Arial" panose="020B0604020202020204" pitchFamily="34" charset="0"/>
            </a:endParaRPr>
          </a:p>
          <a:p>
            <a:pPr marL="0" marR="0" lvl="0" indent="0" algn="l" defTabSz="2437912" rtl="0" eaLnBrk="1" fontAlgn="auto" latinLnBrk="0" hangingPunct="1">
              <a:lnSpc>
                <a:spcPct val="90000"/>
              </a:lnSpc>
              <a:spcBef>
                <a:spcPts val="0"/>
              </a:spcBef>
              <a:spcAft>
                <a:spcPts val="0"/>
              </a:spcAft>
              <a:buClrTx/>
              <a:buSzTx/>
              <a:buFontTx/>
              <a:buNone/>
              <a:tabLst/>
              <a:defRPr/>
            </a:pP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56F05A53-0E33-4A46-BAA0-FE38EA1CB38C}"/>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pic>
        <p:nvPicPr>
          <p:cNvPr id="22" name="Picture 21">
            <a:extLst>
              <a:ext uri="{FF2B5EF4-FFF2-40B4-BE49-F238E27FC236}">
                <a16:creationId xmlns:a16="http://schemas.microsoft.com/office/drawing/2014/main" id="{58C18CC2-8D43-92CE-7008-EB723988F87D}"/>
              </a:ext>
            </a:extLst>
          </p:cNvPr>
          <p:cNvPicPr>
            <a:picLocks noChangeAspect="1"/>
          </p:cNvPicPr>
          <p:nvPr/>
        </p:nvPicPr>
        <p:blipFill>
          <a:blip r:embed="rId3"/>
          <a:srcRect/>
          <a:stretch/>
        </p:blipFill>
        <p:spPr>
          <a:xfrm>
            <a:off x="982362" y="3487255"/>
            <a:ext cx="6866238" cy="8875868"/>
          </a:xfrm>
          <a:prstGeom prst="rect">
            <a:avLst/>
          </a:prstGeom>
          <a:effectLst>
            <a:outerShdw blurRad="406400" sx="102000" sy="102000" algn="ctr" rotWithShape="0">
              <a:prstClr val="black">
                <a:alpha val="20000"/>
              </a:prstClr>
            </a:outerShdw>
          </a:effectLst>
        </p:spPr>
      </p:pic>
      <p:pic>
        <p:nvPicPr>
          <p:cNvPr id="5" name="Graphic 4">
            <a:extLst>
              <a:ext uri="{FF2B5EF4-FFF2-40B4-BE49-F238E27FC236}">
                <a16:creationId xmlns:a16="http://schemas.microsoft.com/office/drawing/2014/main" id="{4D601497-5D67-5D61-273D-7DEA7A3E17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1196" y="5055627"/>
            <a:ext cx="1546219" cy="1546219"/>
          </a:xfrm>
          <a:prstGeom prst="rect">
            <a:avLst/>
          </a:prstGeom>
        </p:spPr>
      </p:pic>
      <p:grpSp>
        <p:nvGrpSpPr>
          <p:cNvPr id="11" name="Group 10">
            <a:extLst>
              <a:ext uri="{FF2B5EF4-FFF2-40B4-BE49-F238E27FC236}">
                <a16:creationId xmlns:a16="http://schemas.microsoft.com/office/drawing/2014/main" id="{D2FE9325-62A0-B993-F680-2DF1DAD96599}"/>
              </a:ext>
            </a:extLst>
          </p:cNvPr>
          <p:cNvGrpSpPr/>
          <p:nvPr/>
        </p:nvGrpSpPr>
        <p:grpSpPr>
          <a:xfrm>
            <a:off x="10016581" y="3384187"/>
            <a:ext cx="6801983" cy="8978936"/>
            <a:chOff x="15058706" y="2362200"/>
            <a:chExt cx="7576188" cy="10000923"/>
          </a:xfrm>
        </p:grpSpPr>
        <p:pic>
          <p:nvPicPr>
            <p:cNvPr id="7" name="Picture 6">
              <a:extLst>
                <a:ext uri="{FF2B5EF4-FFF2-40B4-BE49-F238E27FC236}">
                  <a16:creationId xmlns:a16="http://schemas.microsoft.com/office/drawing/2014/main" id="{99A14720-6884-7383-FF5A-4042E3AD8ACF}"/>
                </a:ext>
              </a:extLst>
            </p:cNvPr>
            <p:cNvPicPr>
              <a:picLocks noChangeAspect="1"/>
            </p:cNvPicPr>
            <p:nvPr/>
          </p:nvPicPr>
          <p:blipFill>
            <a:blip r:embed="rId6"/>
            <a:srcRect b="33294"/>
            <a:stretch/>
          </p:blipFill>
          <p:spPr>
            <a:xfrm>
              <a:off x="15058706" y="2362200"/>
              <a:ext cx="7576188" cy="10000923"/>
            </a:xfrm>
            <a:prstGeom prst="rect">
              <a:avLst/>
            </a:prstGeom>
            <a:ln>
              <a:solidFill>
                <a:schemeClr val="tx1"/>
              </a:solidFill>
            </a:ln>
          </p:spPr>
        </p:pic>
        <p:sp>
          <p:nvSpPr>
            <p:cNvPr id="8" name="Rectangle 7">
              <a:extLst>
                <a:ext uri="{FF2B5EF4-FFF2-40B4-BE49-F238E27FC236}">
                  <a16:creationId xmlns:a16="http://schemas.microsoft.com/office/drawing/2014/main" id="{F71E79DA-A076-14C7-769E-943300FDAD63}"/>
                </a:ext>
              </a:extLst>
            </p:cNvPr>
            <p:cNvSpPr/>
            <p:nvPr/>
          </p:nvSpPr>
          <p:spPr bwMode="auto">
            <a:xfrm>
              <a:off x="15058706" y="11252200"/>
              <a:ext cx="7576188" cy="1110923"/>
            </a:xfrm>
            <a:prstGeom prst="rect">
              <a:avLst/>
            </a:prstGeom>
            <a:gradFill flip="none" rotWithShape="1">
              <a:gsLst>
                <a:gs pos="0">
                  <a:schemeClr val="bg1">
                    <a:alpha val="0"/>
                  </a:schemeClr>
                </a:gs>
                <a:gs pos="100000">
                  <a:schemeClr val="bg2">
                    <a:lumMod val="95000"/>
                  </a:schemeClr>
                </a:gs>
              </a:gsLst>
              <a:lin ang="54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grpSp>
      <p:sp>
        <p:nvSpPr>
          <p:cNvPr id="9" name="TextBox 8">
            <a:extLst>
              <a:ext uri="{FF2B5EF4-FFF2-40B4-BE49-F238E27FC236}">
                <a16:creationId xmlns:a16="http://schemas.microsoft.com/office/drawing/2014/main" id="{7C8F2654-E50A-ABE1-7D30-72654ADB28DC}"/>
              </a:ext>
            </a:extLst>
          </p:cNvPr>
          <p:cNvSpPr txBox="1"/>
          <p:nvPr/>
        </p:nvSpPr>
        <p:spPr>
          <a:xfrm>
            <a:off x="10016581" y="12569238"/>
            <a:ext cx="596477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defTabSz="2438400">
              <a:buSzPct val="100000"/>
            </a:pPr>
            <a:r>
              <a:rPr lang="en-US" sz="2000">
                <a:cs typeface="Arial" panose="020B0604020202020204" pitchFamily="34" charset="0"/>
              </a:rPr>
              <a:t>*results rendered as HTML for visualization purposes</a:t>
            </a:r>
          </a:p>
        </p:txBody>
      </p:sp>
      <p:sp>
        <p:nvSpPr>
          <p:cNvPr id="10" name="TextBox 9">
            <a:extLst>
              <a:ext uri="{FF2B5EF4-FFF2-40B4-BE49-F238E27FC236}">
                <a16:creationId xmlns:a16="http://schemas.microsoft.com/office/drawing/2014/main" id="{50BF483C-9ED3-7C33-8865-0D9F3348BE54}"/>
              </a:ext>
            </a:extLst>
          </p:cNvPr>
          <p:cNvSpPr txBox="1"/>
          <p:nvPr/>
        </p:nvSpPr>
        <p:spPr>
          <a:xfrm>
            <a:off x="15951198" y="130810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a:cs typeface="Arial" panose="020B0604020202020204" pitchFamily="34" charset="0"/>
            </a:endParaRPr>
          </a:p>
        </p:txBody>
      </p:sp>
      <p:sp>
        <p:nvSpPr>
          <p:cNvPr id="6" name="Right Arrow 5">
            <a:extLst>
              <a:ext uri="{FF2B5EF4-FFF2-40B4-BE49-F238E27FC236}">
                <a16:creationId xmlns:a16="http://schemas.microsoft.com/office/drawing/2014/main" id="{2BFCB117-1289-683F-11CB-4505DC25769E}"/>
              </a:ext>
            </a:extLst>
          </p:cNvPr>
          <p:cNvSpPr/>
          <p:nvPr/>
        </p:nvSpPr>
        <p:spPr bwMode="auto">
          <a:xfrm>
            <a:off x="8595533" y="6935491"/>
            <a:ext cx="902716" cy="1625600"/>
          </a:xfrm>
          <a:prstGeom prst="rightArrow">
            <a:avLst>
              <a:gd name="adj1" fmla="val 45408"/>
              <a:gd name="adj2" fmla="val 100000"/>
            </a:avLst>
          </a:prstGeom>
          <a:solidFill>
            <a:srgbClr val="F1A21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12" name="TextBox 11">
            <a:extLst>
              <a:ext uri="{FF2B5EF4-FFF2-40B4-BE49-F238E27FC236}">
                <a16:creationId xmlns:a16="http://schemas.microsoft.com/office/drawing/2014/main" id="{81BE6E89-5756-EFFA-F9BC-76449499CE26}"/>
              </a:ext>
            </a:extLst>
          </p:cNvPr>
          <p:cNvSpPr txBox="1"/>
          <p:nvPr/>
        </p:nvSpPr>
        <p:spPr>
          <a:xfrm>
            <a:off x="17973765" y="4384981"/>
            <a:ext cx="5951931" cy="479105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Good quality</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Fast and cheap</a:t>
            </a:r>
          </a:p>
          <a:p>
            <a:pPr marL="9525">
              <a:spcBef>
                <a:spcPts val="1600"/>
              </a:spcBef>
              <a:tabLst>
                <a:tab pos="276225" algn="l"/>
                <a:tab pos="793750" algn="l"/>
              </a:tabLst>
              <a:defRPr/>
            </a:pPr>
            <a:r>
              <a:rPr lang="en-US" sz="3600">
                <a:solidFill>
                  <a:srgbClr val="000000"/>
                </a:solidFill>
                <a:latin typeface="IBM Plex Sans Light"/>
              </a:rPr>
              <a:t>Fully local operation</a:t>
            </a:r>
          </a:p>
          <a:p>
            <a:pPr marL="9525">
              <a:spcBef>
                <a:spcPts val="1600"/>
              </a:spcBef>
              <a:tabLst>
                <a:tab pos="276225" algn="l"/>
                <a:tab pos="793750" algn="l"/>
              </a:tabLst>
              <a:defRPr/>
            </a:pPr>
            <a:r>
              <a:rPr lang="en-US" sz="3600">
                <a:solidFill>
                  <a:srgbClr val="000000"/>
                </a:solidFill>
                <a:latin typeface="IBM Plex Sans Light"/>
              </a:rPr>
              <a:t>Structured format output</a:t>
            </a:r>
            <a:endParaRPr lang="en-US">
              <a:solidFill>
                <a:srgbClr val="000000"/>
              </a:solidFill>
              <a:latin typeface="IBM Plex Sans Light"/>
            </a:endParaRPr>
          </a:p>
          <a:p>
            <a:pPr marL="12700">
              <a:spcBef>
                <a:spcPts val="1600"/>
              </a:spcBef>
              <a:tabLst>
                <a:tab pos="276225" algn="l"/>
                <a:tab pos="793750" algn="l"/>
              </a:tabLst>
              <a:defRPr/>
            </a:pPr>
            <a:r>
              <a:rPr lang="en-US">
                <a:solidFill>
                  <a:srgbClr val="000000"/>
                </a:solidFill>
                <a:latin typeface="IBM Plex Sans Light"/>
              </a:rPr>
              <a:t>Cost-effective at scale, with consistent representation and high quality</a:t>
            </a:r>
          </a:p>
        </p:txBody>
      </p:sp>
      <p:pic>
        <p:nvPicPr>
          <p:cNvPr id="13" name="Graphic 12" descr="Checkmark with solid fill">
            <a:extLst>
              <a:ext uri="{FF2B5EF4-FFF2-40B4-BE49-F238E27FC236}">
                <a16:creationId xmlns:a16="http://schemas.microsoft.com/office/drawing/2014/main" id="{D8D599C5-01D5-4F88-AF55-3DFACD0FC4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22770" y="4424071"/>
            <a:ext cx="512263" cy="512263"/>
          </a:xfrm>
          <a:prstGeom prst="rect">
            <a:avLst/>
          </a:prstGeom>
        </p:spPr>
      </p:pic>
      <p:cxnSp>
        <p:nvCxnSpPr>
          <p:cNvPr id="15" name="Straight Connector 14">
            <a:extLst>
              <a:ext uri="{FF2B5EF4-FFF2-40B4-BE49-F238E27FC236}">
                <a16:creationId xmlns:a16="http://schemas.microsoft.com/office/drawing/2014/main" id="{208637E2-91C1-2DDE-6520-46405B0B3535}"/>
              </a:ext>
            </a:extLst>
          </p:cNvPr>
          <p:cNvCxnSpPr>
            <a:cxnSpLocks/>
          </p:cNvCxnSpPr>
          <p:nvPr/>
        </p:nvCxnSpPr>
        <p:spPr bwMode="auto">
          <a:xfrm flipH="1">
            <a:off x="17578901" y="7394704"/>
            <a:ext cx="5899391"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6" name="Graphic 15" descr="Arrow: Slight curve with solid fill">
            <a:extLst>
              <a:ext uri="{FF2B5EF4-FFF2-40B4-BE49-F238E27FC236}">
                <a16:creationId xmlns:a16="http://schemas.microsoft.com/office/drawing/2014/main" id="{188FAB34-EC0F-6005-0F13-F8571DC97D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243559" y="7422125"/>
            <a:ext cx="670684" cy="670684"/>
          </a:xfrm>
          <a:prstGeom prst="rect">
            <a:avLst/>
          </a:prstGeom>
        </p:spPr>
      </p:pic>
      <p:pic>
        <p:nvPicPr>
          <p:cNvPr id="19" name="Graphic 18" descr="Checkmark with solid fill">
            <a:extLst>
              <a:ext uri="{FF2B5EF4-FFF2-40B4-BE49-F238E27FC236}">
                <a16:creationId xmlns:a16="http://schemas.microsoft.com/office/drawing/2014/main" id="{063A4B7A-8333-33C5-6238-A178070E5C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65471" y="5234290"/>
            <a:ext cx="512263" cy="512263"/>
          </a:xfrm>
          <a:prstGeom prst="rect">
            <a:avLst/>
          </a:prstGeom>
        </p:spPr>
      </p:pic>
      <p:pic>
        <p:nvPicPr>
          <p:cNvPr id="20" name="Graphic 19" descr="Checkmark with solid fill">
            <a:extLst>
              <a:ext uri="{FF2B5EF4-FFF2-40B4-BE49-F238E27FC236}">
                <a16:creationId xmlns:a16="http://schemas.microsoft.com/office/drawing/2014/main" id="{59BACAAC-365C-2B71-B96A-1F85753ADB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65819" y="5985031"/>
            <a:ext cx="512263" cy="512263"/>
          </a:xfrm>
          <a:prstGeom prst="rect">
            <a:avLst/>
          </a:prstGeom>
        </p:spPr>
      </p:pic>
      <p:pic>
        <p:nvPicPr>
          <p:cNvPr id="21" name="Graphic 20" descr="Checkmark with solid fill">
            <a:extLst>
              <a:ext uri="{FF2B5EF4-FFF2-40B4-BE49-F238E27FC236}">
                <a16:creationId xmlns:a16="http://schemas.microsoft.com/office/drawing/2014/main" id="{A293AAEF-F3EB-4B8B-972C-E6E3F59B7B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92136" y="6701046"/>
            <a:ext cx="512263" cy="512263"/>
          </a:xfrm>
          <a:prstGeom prst="rect">
            <a:avLst/>
          </a:prstGeom>
        </p:spPr>
      </p:pic>
    </p:spTree>
    <p:extLst>
      <p:ext uri="{BB962C8B-B14F-4D97-AF65-F5344CB8AC3E}">
        <p14:creationId xmlns:p14="http://schemas.microsoft.com/office/powerpoint/2010/main" val="6411298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9098" y="514524"/>
            <a:ext cx="16768894" cy="3633092"/>
          </a:xfrm>
        </p:spPr>
        <p:txBody>
          <a:bodyPr/>
          <a:lstStyle/>
          <a:p>
            <a:r>
              <a:rPr lang="en-US" sz="5398"/>
              <a:t>A full-stack approach for the open hybrid cloud to scale </a:t>
            </a:r>
            <a:r>
              <a:rPr lang="en-US" sz="5398" b="1"/>
              <a:t>Document processing </a:t>
            </a:r>
            <a:r>
              <a:rPr lang="en-US" sz="5398"/>
              <a:t>across the enterprise</a:t>
            </a:r>
            <a:br>
              <a:rPr lang="en-US" sz="5398">
                <a:solidFill>
                  <a:schemeClr val="tx1"/>
                </a:solidFill>
              </a:rPr>
            </a:br>
            <a:br>
              <a:rPr lang="en-US" sz="5398">
                <a:solidFill>
                  <a:schemeClr val="tx1"/>
                </a:solidFill>
              </a:rPr>
            </a:br>
            <a:endParaRPr lang="en-US" sz="5398"/>
          </a:p>
        </p:txBody>
      </p:sp>
      <p:sp>
        <p:nvSpPr>
          <p:cNvPr id="9" name="Slide Number Placeholder 2">
            <a:extLst>
              <a:ext uri="{FF2B5EF4-FFF2-40B4-BE49-F238E27FC236}">
                <a16:creationId xmlns:a16="http://schemas.microsoft.com/office/drawing/2014/main" id="{E2F33609-2C92-880F-C9F2-F22D27E3CF14}"/>
              </a:ext>
            </a:extLst>
          </p:cNvPr>
          <p:cNvSpPr>
            <a:spLocks noGrp="1"/>
          </p:cNvSpPr>
          <p:nvPr>
            <p:ph type="sldNum" sz="quarter" idx="4"/>
          </p:nvPr>
        </p:nvSpPr>
        <p:spPr>
          <a:xfrm>
            <a:off x="23686045" y="12929105"/>
            <a:ext cx="123432" cy="246221"/>
          </a:xfrm>
        </p:spPr>
        <p:txBody>
          <a:bodyPr/>
          <a:lstStyle/>
          <a:p>
            <a:pPr defTabSz="1828434">
              <a:defRPr/>
            </a:pPr>
            <a:fld id="{86CB4B4D-7CA3-9044-876B-883B54F8677D}" type="slidenum">
              <a:rPr lang="en-US">
                <a:solidFill>
                  <a:srgbClr val="000000"/>
                </a:solidFill>
              </a:rPr>
              <a:pPr defTabSz="1828434">
                <a:defRPr/>
              </a:pPr>
              <a:t>16</a:t>
            </a:fld>
            <a:endParaRPr lang="en-US">
              <a:solidFill>
                <a:srgbClr val="000000"/>
              </a:solidFill>
            </a:endParaRPr>
          </a:p>
        </p:txBody>
      </p:sp>
      <p:sp>
        <p:nvSpPr>
          <p:cNvPr id="3" name="Text Placeholder 2">
            <a:extLst>
              <a:ext uri="{FF2B5EF4-FFF2-40B4-BE49-F238E27FC236}">
                <a16:creationId xmlns:a16="http://schemas.microsoft.com/office/drawing/2014/main" id="{1F06A4A6-BFA6-4140-B1ED-1F00BB0D2D2F}"/>
              </a:ext>
            </a:extLst>
          </p:cNvPr>
          <p:cNvSpPr>
            <a:spLocks noGrp="1"/>
          </p:cNvSpPr>
          <p:nvPr>
            <p:ph type="body" sz="quarter" idx="11"/>
          </p:nvPr>
        </p:nvSpPr>
        <p:spPr>
          <a:xfrm>
            <a:off x="172752" y="5775333"/>
            <a:ext cx="3491958" cy="4307586"/>
          </a:xfrm>
        </p:spPr>
        <p:txBody>
          <a:bodyPr/>
          <a:lstStyle/>
          <a:p>
            <a:r>
              <a:rPr lang="en-US">
                <a:solidFill>
                  <a:schemeClr val="accent1"/>
                </a:solidFill>
              </a:rPr>
              <a:t>Open Document Conversion</a:t>
            </a:r>
          </a:p>
          <a:p>
            <a:pPr marL="342832" indent="-342832" defTabSz="1828434">
              <a:lnSpc>
                <a:spcPct val="100000"/>
              </a:lnSpc>
              <a:spcBef>
                <a:spcPts val="1600"/>
              </a:spcBef>
              <a:buClr>
                <a:srgbClr val="000000"/>
              </a:buClr>
              <a:buSzPts val="1500"/>
              <a:buFont typeface="Arial" panose="020B0604020202020204" pitchFamily="34" charset="0"/>
              <a:buChar char="•"/>
              <a:defRPr/>
            </a:pPr>
            <a:r>
              <a:rPr lang="en-US" sz="2200"/>
              <a:t>Open source python package for PDF document </a:t>
            </a:r>
            <a:r>
              <a:rPr lang="en-US" sz="2200" err="1"/>
              <a:t>conservion</a:t>
            </a:r>
            <a:endParaRPr lang="en-US" sz="2200"/>
          </a:p>
          <a:p>
            <a:pPr marL="342832" indent="-342832" defTabSz="1828434">
              <a:lnSpc>
                <a:spcPct val="100000"/>
              </a:lnSpc>
              <a:spcBef>
                <a:spcPts val="1600"/>
              </a:spcBef>
              <a:buClr>
                <a:srgbClr val="000000"/>
              </a:buClr>
              <a:buSzPts val="1500"/>
              <a:buFont typeface="Arial" panose="020B0604020202020204" pitchFamily="34" charset="0"/>
              <a:buChar char="•"/>
              <a:defRPr/>
            </a:pPr>
            <a:r>
              <a:rPr lang="en-US" sz="2200"/>
              <a:t>Understand Layout, Reading order, tables and extract meta </a:t>
            </a:r>
            <a:r>
              <a:rPr lang="en-US" sz="2200" err="1"/>
              <a:t>datas</a:t>
            </a:r>
            <a:endParaRPr lang="en-US" sz="2200"/>
          </a:p>
          <a:p>
            <a:pPr marL="342832" indent="-342832" defTabSz="1828434">
              <a:lnSpc>
                <a:spcPct val="100000"/>
              </a:lnSpc>
              <a:spcBef>
                <a:spcPts val="1600"/>
              </a:spcBef>
              <a:buClr>
                <a:srgbClr val="000000"/>
              </a:buClr>
              <a:buSzPts val="1500"/>
              <a:buFont typeface="Arial" panose="020B0604020202020204" pitchFamily="34" charset="0"/>
              <a:buChar char="•"/>
              <a:defRPr/>
            </a:pPr>
            <a:r>
              <a:rPr lang="en-US" sz="2200"/>
              <a:t>Includes a simple CLI</a:t>
            </a:r>
            <a:endParaRPr lang="en-US" sz="2200" b="1">
              <a:latin typeface="+mn-lt"/>
            </a:endParaRPr>
          </a:p>
          <a:p>
            <a:endParaRPr lang="en-US" sz="2200" b="1">
              <a:latin typeface="+mn-lt"/>
            </a:endParaRPr>
          </a:p>
        </p:txBody>
      </p:sp>
      <p:sp>
        <p:nvSpPr>
          <p:cNvPr id="4" name="Text Placeholder 3">
            <a:extLst>
              <a:ext uri="{FF2B5EF4-FFF2-40B4-BE49-F238E27FC236}">
                <a16:creationId xmlns:a16="http://schemas.microsoft.com/office/drawing/2014/main" id="{C33EDFC4-C9C9-2112-4D9D-362541F55268}"/>
              </a:ext>
            </a:extLst>
          </p:cNvPr>
          <p:cNvSpPr>
            <a:spLocks noGrp="1"/>
          </p:cNvSpPr>
          <p:nvPr>
            <p:ph type="body" sz="quarter" idx="12"/>
          </p:nvPr>
        </p:nvSpPr>
        <p:spPr>
          <a:xfrm>
            <a:off x="3779620" y="5769788"/>
            <a:ext cx="3611246" cy="4302476"/>
          </a:xfrm>
        </p:spPr>
        <p:txBody>
          <a:bodyPr lIns="0" tIns="0" rIns="0" bIns="0" anchor="t"/>
          <a:lstStyle/>
          <a:p>
            <a:pPr>
              <a:buClr>
                <a:srgbClr val="000000"/>
              </a:buClr>
              <a:defRPr/>
            </a:pPr>
            <a:r>
              <a:rPr lang="en-US">
                <a:solidFill>
                  <a:srgbClr val="0F62FE"/>
                </a:solidFill>
                <a:latin typeface="IBM Plex Sans Light"/>
              </a:rPr>
              <a:t>LLM/VLM &amp; Agentic </a:t>
            </a:r>
          </a:p>
          <a:p>
            <a:pPr>
              <a:buClr>
                <a:srgbClr val="000000"/>
              </a:buClr>
              <a:defRPr/>
            </a:pPr>
            <a:r>
              <a:rPr lang="en-US">
                <a:solidFill>
                  <a:srgbClr val="0F62FE"/>
                </a:solidFill>
                <a:latin typeface="IBM Plex Sans Light"/>
              </a:rPr>
              <a:t>Ready</a:t>
            </a:r>
            <a:endParaRPr lang="en-US">
              <a:solidFill>
                <a:srgbClr val="0F62FE"/>
              </a:solidFill>
              <a:latin typeface="IBM Plex Sans Light" panose="020B0403050203000203" pitchFamily="34" charset="0"/>
            </a:endParaRPr>
          </a:p>
          <a:p>
            <a:pPr marL="342832" indent="-342832" defTabSz="1828434">
              <a:lnSpc>
                <a:spcPct val="100000"/>
              </a:lnSpc>
              <a:spcBef>
                <a:spcPts val="1600"/>
              </a:spcBef>
              <a:buClr>
                <a:srgbClr val="000000"/>
              </a:buClr>
              <a:buSzPts val="1500"/>
              <a:buFont typeface="Arial" panose="020B0604020202020204" pitchFamily="34" charset="0"/>
              <a:buChar char="•"/>
              <a:defRPr/>
            </a:pPr>
            <a:r>
              <a:rPr lang="en-US" sz="2200">
                <a:solidFill>
                  <a:srgbClr val="000000"/>
                </a:solidFill>
                <a:latin typeface="IBM Plex Sans Light" panose="020B0403050203000203" pitchFamily="34" charset="0"/>
              </a:rPr>
              <a:t>Easy integration to </a:t>
            </a:r>
            <a:r>
              <a:rPr lang="en-US" sz="2200" err="1">
                <a:solidFill>
                  <a:srgbClr val="000000"/>
                </a:solidFill>
                <a:latin typeface="IBM Plex Sans Light" panose="020B0403050203000203" pitchFamily="34" charset="0"/>
              </a:rPr>
              <a:t>llamaindex</a:t>
            </a:r>
            <a:r>
              <a:rPr lang="en-US" sz="2200">
                <a:solidFill>
                  <a:srgbClr val="000000"/>
                </a:solidFill>
                <a:latin typeface="IBM Plex Sans Light" panose="020B0403050203000203" pitchFamily="34" charset="0"/>
              </a:rPr>
              <a:t> and </a:t>
            </a:r>
            <a:r>
              <a:rPr lang="en-US" sz="2200" err="1">
                <a:solidFill>
                  <a:srgbClr val="000000"/>
                </a:solidFill>
                <a:latin typeface="IBM Plex Sans Light" panose="020B0403050203000203" pitchFamily="34" charset="0"/>
              </a:rPr>
              <a:t>langchain</a:t>
            </a:r>
            <a:endParaRPr lang="en-US" sz="2200">
              <a:solidFill>
                <a:srgbClr val="000000"/>
              </a:solidFill>
            </a:endParaRPr>
          </a:p>
          <a:p>
            <a:pPr marL="342832" indent="-342832" defTabSz="1828434">
              <a:lnSpc>
                <a:spcPct val="100000"/>
              </a:lnSpc>
              <a:spcBef>
                <a:spcPts val="1600"/>
              </a:spcBef>
              <a:buClr>
                <a:srgbClr val="000000"/>
              </a:buClr>
              <a:buSzPts val="1500"/>
              <a:buFont typeface="Arial" panose="020B0604020202020204" pitchFamily="34" charset="0"/>
              <a:buChar char="•"/>
              <a:defRPr/>
            </a:pPr>
            <a:r>
              <a:rPr lang="en-US" sz="2200">
                <a:solidFill>
                  <a:srgbClr val="000000"/>
                </a:solidFill>
                <a:latin typeface="IBM Plex Sans Light" panose="020B0403050203000203" pitchFamily="34" charset="0"/>
              </a:rPr>
              <a:t>Agents integration as a tool to process PDFs in frameworks like crew.ai and </a:t>
            </a:r>
            <a:r>
              <a:rPr lang="en-US" sz="2200" err="1">
                <a:solidFill>
                  <a:srgbClr val="000000"/>
                </a:solidFill>
                <a:latin typeface="IBM Plex Sans Light" panose="020B0403050203000203" pitchFamily="34" charset="0"/>
              </a:rPr>
              <a:t>LangGraph</a:t>
            </a:r>
            <a:endParaRPr lang="en-US" sz="2200">
              <a:solidFill>
                <a:srgbClr val="000000"/>
              </a:solidFill>
              <a:latin typeface="IBM Plex Sans Light" panose="020B0403050203000203" pitchFamily="34" charset="0"/>
            </a:endParaRPr>
          </a:p>
          <a:p>
            <a:pPr marL="342832" indent="-342832" defTabSz="1828434">
              <a:lnSpc>
                <a:spcPct val="100000"/>
              </a:lnSpc>
              <a:spcBef>
                <a:spcPts val="1600"/>
              </a:spcBef>
              <a:buClr>
                <a:srgbClr val="000000"/>
              </a:buClr>
              <a:buSzPts val="1500"/>
              <a:buFont typeface="Arial" panose="020B0604020202020204" pitchFamily="34" charset="0"/>
              <a:buChar char="•"/>
              <a:defRPr/>
            </a:pPr>
            <a:r>
              <a:rPr lang="en-US" sz="2200">
                <a:solidFill>
                  <a:srgbClr val="000000"/>
                </a:solidFill>
                <a:latin typeface="IBM Plex Sans Light" panose="020B0403050203000203" pitchFamily="34" charset="0"/>
              </a:rPr>
              <a:t>Leverage SOTA LLM/VLM</a:t>
            </a:r>
            <a:endParaRPr lang="en-US" sz="2200"/>
          </a:p>
        </p:txBody>
      </p:sp>
      <p:sp>
        <p:nvSpPr>
          <p:cNvPr id="5" name="Text Placeholder 4">
            <a:extLst>
              <a:ext uri="{FF2B5EF4-FFF2-40B4-BE49-F238E27FC236}">
                <a16:creationId xmlns:a16="http://schemas.microsoft.com/office/drawing/2014/main" id="{A58D3721-3096-C555-ADE3-C6C024CF3FAA}"/>
              </a:ext>
            </a:extLst>
          </p:cNvPr>
          <p:cNvSpPr>
            <a:spLocks noGrp="1"/>
          </p:cNvSpPr>
          <p:nvPr>
            <p:ph type="body" sz="quarter" idx="13"/>
          </p:nvPr>
        </p:nvSpPr>
        <p:spPr>
          <a:xfrm>
            <a:off x="15594418" y="3251053"/>
            <a:ext cx="4049146" cy="5343526"/>
          </a:xfrm>
        </p:spPr>
        <p:txBody>
          <a:bodyPr/>
          <a:lstStyle/>
          <a:p>
            <a:pPr algn="ctr"/>
            <a:r>
              <a:rPr lang="en-US" err="1">
                <a:solidFill>
                  <a:schemeClr val="accent1"/>
                </a:solidFill>
              </a:rPr>
              <a:t>watsonx</a:t>
            </a:r>
            <a:r>
              <a:rPr lang="en-US">
                <a:solidFill>
                  <a:schemeClr val="accent1"/>
                </a:solidFill>
              </a:rPr>
              <a:t> Discovery</a:t>
            </a:r>
            <a:endParaRPr lang="en-US" sz="2200"/>
          </a:p>
          <a:p>
            <a:pPr marL="342832" indent="-342832" defTabSz="1828434">
              <a:lnSpc>
                <a:spcPct val="100000"/>
              </a:lnSpc>
              <a:spcBef>
                <a:spcPts val="1600"/>
              </a:spcBef>
              <a:buClr>
                <a:srgbClr val="000000"/>
              </a:buClr>
              <a:buSzPts val="1500"/>
              <a:buFont typeface="Arial" panose="020B0604020202020204" pitchFamily="34" charset="0"/>
              <a:buChar char="•"/>
              <a:defRPr/>
            </a:pPr>
            <a:r>
              <a:rPr lang="en-US" sz="2200"/>
              <a:t>Search millions of preloaded documents: Patents, Open-Access Publications, Public Repositories and News articles</a:t>
            </a:r>
          </a:p>
          <a:p>
            <a:pPr marL="342832" indent="-342832" defTabSz="1828434">
              <a:lnSpc>
                <a:spcPct val="100000"/>
              </a:lnSpc>
              <a:spcBef>
                <a:spcPts val="1600"/>
              </a:spcBef>
              <a:buClr>
                <a:srgbClr val="000000"/>
              </a:buClr>
              <a:buSzPts val="1500"/>
              <a:buFont typeface="Arial" panose="020B0604020202020204" pitchFamily="34" charset="0"/>
              <a:buChar char="•"/>
              <a:defRPr/>
            </a:pPr>
            <a:r>
              <a:rPr lang="en-US" sz="2200"/>
              <a:t>Search made for enterprise in multimodal </a:t>
            </a:r>
          </a:p>
        </p:txBody>
      </p:sp>
      <p:sp>
        <p:nvSpPr>
          <p:cNvPr id="6" name="Text Placeholder 5">
            <a:extLst>
              <a:ext uri="{FF2B5EF4-FFF2-40B4-BE49-F238E27FC236}">
                <a16:creationId xmlns:a16="http://schemas.microsoft.com/office/drawing/2014/main" id="{420DC560-FF7F-9500-14CC-65574A232BA3}"/>
              </a:ext>
            </a:extLst>
          </p:cNvPr>
          <p:cNvSpPr>
            <a:spLocks noGrp="1"/>
          </p:cNvSpPr>
          <p:nvPr>
            <p:ph type="body" sz="quarter" idx="14"/>
          </p:nvPr>
        </p:nvSpPr>
        <p:spPr>
          <a:xfrm>
            <a:off x="20188580" y="3258673"/>
            <a:ext cx="3944938" cy="5343526"/>
          </a:xfrm>
        </p:spPr>
        <p:txBody>
          <a:bodyPr/>
          <a:lstStyle/>
          <a:p>
            <a:r>
              <a:rPr lang="en-US" err="1">
                <a:solidFill>
                  <a:schemeClr val="accent1"/>
                </a:solidFill>
              </a:rPr>
              <a:t>watsonx</a:t>
            </a:r>
            <a:r>
              <a:rPr lang="en-US">
                <a:solidFill>
                  <a:schemeClr val="accent1"/>
                </a:solidFill>
              </a:rPr>
              <a:t> Orchestrate</a:t>
            </a:r>
          </a:p>
          <a:p>
            <a:pPr marL="342832" indent="-342832" defTabSz="1828434">
              <a:lnSpc>
                <a:spcPct val="100000"/>
              </a:lnSpc>
              <a:spcBef>
                <a:spcPts val="1600"/>
              </a:spcBef>
              <a:buClr>
                <a:srgbClr val="000000"/>
              </a:buClr>
              <a:buSzPts val="1500"/>
              <a:buFont typeface="Arial" panose="020B0604020202020204" pitchFamily="34" charset="0"/>
              <a:buChar char="•"/>
              <a:defRPr/>
            </a:pPr>
            <a:r>
              <a:rPr lang="en-US" sz="2200" kern="1200">
                <a:solidFill>
                  <a:srgbClr val="000000"/>
                </a:solidFill>
                <a:ea typeface="Red Hat Display"/>
                <a:cs typeface="Red Hat Display"/>
                <a:sym typeface="Red Hat Display"/>
              </a:rPr>
              <a:t>Orchestrate AI Agents to discover knowledge in documents and mix them with other </a:t>
            </a:r>
            <a:r>
              <a:rPr lang="en-US" sz="2200" kern="1200" err="1">
                <a:solidFill>
                  <a:srgbClr val="000000"/>
                </a:solidFill>
                <a:ea typeface="Red Hat Display"/>
                <a:cs typeface="Red Hat Display"/>
                <a:sym typeface="Red Hat Display"/>
              </a:rPr>
              <a:t>datasources</a:t>
            </a:r>
            <a:r>
              <a:rPr lang="en-US" sz="2200" kern="1200">
                <a:solidFill>
                  <a:srgbClr val="000000"/>
                </a:solidFill>
                <a:ea typeface="Red Hat Display"/>
                <a:cs typeface="Red Hat Display"/>
                <a:sym typeface="Red Hat Display"/>
              </a:rPr>
              <a:t> to create knowledge graphs and datasets.</a:t>
            </a:r>
          </a:p>
          <a:p>
            <a:pPr marL="342832" indent="-342832" defTabSz="1828434">
              <a:lnSpc>
                <a:spcPct val="100000"/>
              </a:lnSpc>
              <a:spcBef>
                <a:spcPts val="1600"/>
              </a:spcBef>
              <a:buClr>
                <a:srgbClr val="000000"/>
              </a:buClr>
              <a:buSzPts val="1500"/>
              <a:buFont typeface="Arial" panose="020B0604020202020204" pitchFamily="34" charset="0"/>
              <a:buChar char="•"/>
              <a:defRPr/>
            </a:pPr>
            <a:r>
              <a:rPr lang="en-US" sz="2200" kern="1200">
                <a:solidFill>
                  <a:srgbClr val="000000"/>
                </a:solidFill>
                <a:sym typeface="Red Hat Display"/>
              </a:rPr>
              <a:t>Schema based structured data extraction from unstructured documents.</a:t>
            </a:r>
            <a:endParaRPr lang="en-US" sz="2200"/>
          </a:p>
          <a:p>
            <a:pPr marL="342832" indent="-342832">
              <a:buFont typeface="Arial" panose="020B0604020202020204" pitchFamily="34" charset="0"/>
              <a:buChar char="•"/>
            </a:pPr>
            <a:endParaRPr lang="en-US" sz="2200"/>
          </a:p>
          <a:p>
            <a:endParaRPr lang="en-US" sz="2200"/>
          </a:p>
        </p:txBody>
      </p:sp>
      <p:cxnSp>
        <p:nvCxnSpPr>
          <p:cNvPr id="11" name="Straight Connector 10">
            <a:extLst>
              <a:ext uri="{FF2B5EF4-FFF2-40B4-BE49-F238E27FC236}">
                <a16:creationId xmlns:a16="http://schemas.microsoft.com/office/drawing/2014/main" id="{6B527F30-F60A-AA2B-370A-41F9EF0116AE}"/>
              </a:ext>
            </a:extLst>
          </p:cNvPr>
          <p:cNvCxnSpPr>
            <a:cxnSpLocks/>
          </p:cNvCxnSpPr>
          <p:nvPr/>
        </p:nvCxnSpPr>
        <p:spPr bwMode="auto">
          <a:xfrm>
            <a:off x="3664709" y="5823963"/>
            <a:ext cx="0" cy="42483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9B6307B-3FFE-4197-344B-4318A0921143}"/>
              </a:ext>
            </a:extLst>
          </p:cNvPr>
          <p:cNvCxnSpPr>
            <a:cxnSpLocks/>
          </p:cNvCxnSpPr>
          <p:nvPr/>
        </p:nvCxnSpPr>
        <p:spPr bwMode="auto">
          <a:xfrm>
            <a:off x="7770239" y="4314339"/>
            <a:ext cx="0" cy="534352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9653C59-D4EB-061B-BEE9-54F43A1A5BD7}"/>
              </a:ext>
            </a:extLst>
          </p:cNvPr>
          <p:cNvCxnSpPr>
            <a:cxnSpLocks/>
          </p:cNvCxnSpPr>
          <p:nvPr/>
        </p:nvCxnSpPr>
        <p:spPr bwMode="auto">
          <a:xfrm>
            <a:off x="19906261" y="3159941"/>
            <a:ext cx="0" cy="407026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211BCE3-00A1-46AC-DF1E-09546932D23F}"/>
              </a:ext>
            </a:extLst>
          </p:cNvPr>
          <p:cNvSpPr txBox="1"/>
          <p:nvPr/>
        </p:nvSpPr>
        <p:spPr>
          <a:xfrm>
            <a:off x="1003560" y="4481577"/>
            <a:ext cx="5293266" cy="759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4875824">
              <a:buSzPct val="100000"/>
              <a:defRPr/>
            </a:pPr>
            <a:r>
              <a:rPr lang="en-US">
                <a:solidFill>
                  <a:srgbClr val="000000"/>
                </a:solidFill>
                <a:latin typeface="IBM Plex Sans Light"/>
                <a:cs typeface="Arial" panose="020B0604020202020204" pitchFamily="34" charset="0"/>
              </a:rPr>
              <a:t>Docling</a:t>
            </a:r>
          </a:p>
          <a:p>
            <a:pPr algn="ctr" defTabSz="4875824">
              <a:buSzPct val="100000"/>
              <a:defRPr/>
            </a:pPr>
            <a:r>
              <a:rPr lang="en-US" sz="2000" i="1" kern="0">
                <a:solidFill>
                  <a:srgbClr val="000000"/>
                </a:solidFill>
                <a:latin typeface="IBM Plex Sans Light" panose="020B0403050203000203" pitchFamily="34" charset="0"/>
                <a:sym typeface="IBM Plex Sans Light"/>
              </a:rPr>
              <a:t>Forever opensource</a:t>
            </a:r>
          </a:p>
          <a:p>
            <a:pPr algn="ctr" defTabSz="4875824">
              <a:buSzPct val="100000"/>
              <a:defRPr/>
            </a:pPr>
            <a:endParaRPr lang="en-US">
              <a:solidFill>
                <a:srgbClr val="000000"/>
              </a:solidFill>
              <a:latin typeface="IBM Plex Sans Light"/>
              <a:cs typeface="Arial" panose="020B0604020202020204" pitchFamily="34" charset="0"/>
            </a:endParaRPr>
          </a:p>
        </p:txBody>
      </p:sp>
      <p:sp>
        <p:nvSpPr>
          <p:cNvPr id="15" name="TextBox 14">
            <a:extLst>
              <a:ext uri="{FF2B5EF4-FFF2-40B4-BE49-F238E27FC236}">
                <a16:creationId xmlns:a16="http://schemas.microsoft.com/office/drawing/2014/main" id="{DC0266FD-B63B-E7AC-AA4C-D8D845D215B3}"/>
              </a:ext>
            </a:extLst>
          </p:cNvPr>
          <p:cNvSpPr txBox="1"/>
          <p:nvPr/>
        </p:nvSpPr>
        <p:spPr>
          <a:xfrm>
            <a:off x="-2798254" y="534805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4875824">
              <a:buSzPct val="100000"/>
              <a:defRPr/>
            </a:pPr>
            <a:endParaRPr lang="en-US" sz="4800">
              <a:solidFill>
                <a:srgbClr val="000000"/>
              </a:solidFill>
              <a:latin typeface="IBM Plex Sans Light"/>
              <a:cs typeface="Arial" panose="020B0604020202020204" pitchFamily="34" charset="0"/>
            </a:endParaRPr>
          </a:p>
        </p:txBody>
      </p:sp>
      <p:cxnSp>
        <p:nvCxnSpPr>
          <p:cNvPr id="16" name="Straight Arrow Connector 15">
            <a:extLst>
              <a:ext uri="{FF2B5EF4-FFF2-40B4-BE49-F238E27FC236}">
                <a16:creationId xmlns:a16="http://schemas.microsoft.com/office/drawing/2014/main" id="{7BB36C9A-4E57-C71D-58D6-C5B441F06416}"/>
              </a:ext>
            </a:extLst>
          </p:cNvPr>
          <p:cNvCxnSpPr>
            <a:cxnSpLocks/>
          </p:cNvCxnSpPr>
          <p:nvPr/>
        </p:nvCxnSpPr>
        <p:spPr bwMode="auto">
          <a:xfrm>
            <a:off x="226134" y="5495764"/>
            <a:ext cx="7386606" cy="0"/>
          </a:xfrm>
          <a:prstGeom prst="straightConnector1">
            <a:avLst/>
          </a:prstGeom>
          <a:ln w="3492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FBE1EEE-9620-65E1-BDBD-477610468CDA}"/>
              </a:ext>
            </a:extLst>
          </p:cNvPr>
          <p:cNvSpPr txBox="1"/>
          <p:nvPr/>
        </p:nvSpPr>
        <p:spPr>
          <a:xfrm>
            <a:off x="-1800856" y="81186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4875824">
              <a:buSzPct val="100000"/>
              <a:defRPr/>
            </a:pPr>
            <a:endParaRPr lang="en-US" sz="4800">
              <a:solidFill>
                <a:srgbClr val="000000"/>
              </a:solidFill>
              <a:latin typeface="IBM Plex Sans Light"/>
              <a:cs typeface="Arial" panose="020B0604020202020204" pitchFamily="34" charset="0"/>
            </a:endParaRPr>
          </a:p>
        </p:txBody>
      </p:sp>
      <p:sp>
        <p:nvSpPr>
          <p:cNvPr id="18" name="TextBox 17">
            <a:extLst>
              <a:ext uri="{FF2B5EF4-FFF2-40B4-BE49-F238E27FC236}">
                <a16:creationId xmlns:a16="http://schemas.microsoft.com/office/drawing/2014/main" id="{690086B9-1B75-AA0A-0989-F8D80E19B3F4}"/>
              </a:ext>
            </a:extLst>
          </p:cNvPr>
          <p:cNvSpPr txBox="1"/>
          <p:nvPr/>
        </p:nvSpPr>
        <p:spPr>
          <a:xfrm>
            <a:off x="15336574" y="2017643"/>
            <a:ext cx="8660734" cy="9225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algn="ctr" defTabSz="4875824">
              <a:buSzPct val="100000"/>
              <a:defRPr/>
            </a:pPr>
            <a:r>
              <a:rPr lang="en-GB" sz="4000" b="1" err="1">
                <a:latin typeface="IBM Plex Sans SmBld" panose="020B0503050203000203" pitchFamily="34" charset="0"/>
                <a:ea typeface="Overpass Light"/>
                <a:cs typeface="Overpass Light"/>
                <a:sym typeface="Overpass SemiBold"/>
              </a:rPr>
              <a:t>watson</a:t>
            </a:r>
            <a:r>
              <a:rPr lang="en-GB" sz="4000" b="1" err="1">
                <a:solidFill>
                  <a:schemeClr val="accent1"/>
                </a:solidFill>
                <a:latin typeface="IBM Plex Sans SmBld" panose="020B0503050203000203" pitchFamily="34" charset="0"/>
                <a:ea typeface="Overpass Light"/>
                <a:cs typeface="Overpass Light"/>
                <a:sym typeface="Overpass SemiBold"/>
              </a:rPr>
              <a:t>x</a:t>
            </a:r>
            <a:r>
              <a:rPr lang="en-GB" sz="4000" b="1" err="1">
                <a:latin typeface="IBM Plex Sans SmBld" panose="020B0503050203000203" pitchFamily="34" charset="0"/>
                <a:ea typeface="Overpass Light"/>
                <a:cs typeface="Overpass Light"/>
                <a:sym typeface="Overpass SemiBold"/>
              </a:rPr>
              <a:t>.ai</a:t>
            </a:r>
            <a:endParaRPr lang="en-US" sz="4000">
              <a:solidFill>
                <a:srgbClr val="000000"/>
              </a:solidFill>
              <a:latin typeface="IBM Plex Sans Light"/>
              <a:cs typeface="Arial" panose="020B0604020202020204" pitchFamily="34" charset="0"/>
            </a:endParaRPr>
          </a:p>
          <a:p>
            <a:pPr algn="ctr" defTabSz="4875824">
              <a:buSzPct val="100000"/>
              <a:defRPr/>
            </a:pPr>
            <a:r>
              <a:rPr lang="en-US" sz="2000" i="1" kern="0">
                <a:solidFill>
                  <a:srgbClr val="000000"/>
                </a:solidFill>
                <a:latin typeface="IBM Plex Sans Light"/>
                <a:sym typeface="IBM Plex Sans Light"/>
              </a:rPr>
              <a:t>Build advanced applications</a:t>
            </a:r>
            <a:endParaRPr lang="en-US" sz="2000" i="1" kern="0">
              <a:solidFill>
                <a:srgbClr val="000000"/>
              </a:solidFill>
              <a:latin typeface="IBM Plex Sans Light"/>
            </a:endParaRPr>
          </a:p>
        </p:txBody>
      </p:sp>
      <p:sp>
        <p:nvSpPr>
          <p:cNvPr id="23" name="Rectangle 22">
            <a:extLst>
              <a:ext uri="{FF2B5EF4-FFF2-40B4-BE49-F238E27FC236}">
                <a16:creationId xmlns:a16="http://schemas.microsoft.com/office/drawing/2014/main" id="{0909B2B9-E13D-AF92-F998-7B4C901E7DA2}"/>
              </a:ext>
            </a:extLst>
          </p:cNvPr>
          <p:cNvSpPr/>
          <p:nvPr/>
        </p:nvSpPr>
        <p:spPr bwMode="auto">
          <a:xfrm>
            <a:off x="172752" y="12015516"/>
            <a:ext cx="24211250" cy="138046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p>
            <a:pPr marL="655068" indent="-655068" defTabSz="1828434" fontAlgn="base">
              <a:spcBef>
                <a:spcPct val="0"/>
              </a:spcBef>
              <a:spcAft>
                <a:spcPct val="0"/>
              </a:spcAft>
              <a:buFont typeface="Arial" panose="020B0604020202020204" pitchFamily="34" charset="0"/>
              <a:buChar char="•"/>
            </a:pPr>
            <a:endParaRPr lang="en-US" sz="4000">
              <a:solidFill>
                <a:srgbClr val="FFFFFF"/>
              </a:solidFill>
              <a:latin typeface="IBM Plex Sans Light"/>
            </a:endParaRPr>
          </a:p>
        </p:txBody>
      </p:sp>
      <p:sp>
        <p:nvSpPr>
          <p:cNvPr id="28" name="Text Placeholder 2">
            <a:extLst>
              <a:ext uri="{FF2B5EF4-FFF2-40B4-BE49-F238E27FC236}">
                <a16:creationId xmlns:a16="http://schemas.microsoft.com/office/drawing/2014/main" id="{6922DB16-C967-ED8E-D02D-34EBBE5A5771}"/>
              </a:ext>
            </a:extLst>
          </p:cNvPr>
          <p:cNvSpPr txBox="1">
            <a:spLocks/>
          </p:cNvSpPr>
          <p:nvPr/>
        </p:nvSpPr>
        <p:spPr>
          <a:xfrm>
            <a:off x="8137156" y="4314339"/>
            <a:ext cx="3186998" cy="53435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27990" marR="0" indent="-127990"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255981" marR="0" indent="-127990"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383971" marR="0" indent="-127990"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0"/>
              </a:spcBef>
              <a:spcAft>
                <a:spcPts val="0"/>
              </a:spcAft>
              <a:buClrTx/>
              <a:buSzPct val="100000"/>
              <a:buFont typeface="Arial" panose="020B0604020202020204" pitchFamily="34" charset="0"/>
              <a:buNone/>
              <a:tabLst/>
              <a:defRPr sz="1400" b="0" i="0" u="none" strike="noStrike" cap="none" spc="0" baseline="0">
                <a:solidFill>
                  <a:schemeClr val="tx1"/>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712">
              <a:buClr>
                <a:srgbClr val="000000"/>
              </a:buClr>
            </a:pPr>
            <a:r>
              <a:rPr lang="en-US" sz="2800" kern="0">
                <a:solidFill>
                  <a:srgbClr val="0F62FE"/>
                </a:solidFill>
                <a:latin typeface="IBM Plex Sans Light"/>
              </a:rPr>
              <a:t>Deploy and scale conversion anywhere</a:t>
            </a:r>
            <a:endParaRPr lang="en-US" sz="2200" kern="0">
              <a:solidFill>
                <a:srgbClr val="000000"/>
              </a:solidFill>
              <a:latin typeface="IBM Plex Sans Light"/>
            </a:endParaRPr>
          </a:p>
          <a:p>
            <a:pPr marL="342832" indent="-342832" defTabSz="1828434">
              <a:spcBef>
                <a:spcPts val="1600"/>
              </a:spcBef>
              <a:buClr>
                <a:srgbClr val="000000"/>
              </a:buClr>
              <a:buSzPts val="1500"/>
              <a:buFont typeface="Arial" panose="020B0604020202020204" pitchFamily="34" charset="0"/>
              <a:buChar char="•"/>
              <a:defRPr/>
            </a:pPr>
            <a:r>
              <a:rPr lang="en-US" sz="2200">
                <a:solidFill>
                  <a:srgbClr val="000000"/>
                </a:solidFill>
                <a:ea typeface="Red Hat Display"/>
                <a:cs typeface="Red Hat Display"/>
                <a:sym typeface="Red Hat Display"/>
              </a:rPr>
              <a:t>Delivers consistency, cloud-to-edge production deployment, and monitoring capabilities for document conversion</a:t>
            </a:r>
          </a:p>
          <a:p>
            <a:pPr marL="342832" indent="-342832" defTabSz="1828434">
              <a:spcBef>
                <a:spcPts val="1600"/>
              </a:spcBef>
              <a:buClr>
                <a:srgbClr val="000000"/>
              </a:buClr>
              <a:buSzPts val="1500"/>
              <a:buFont typeface="Arial" panose="020B0604020202020204" pitchFamily="34" charset="0"/>
              <a:buChar char="•"/>
              <a:defRPr/>
            </a:pPr>
            <a:r>
              <a:rPr lang="en-US" sz="2200">
                <a:solidFill>
                  <a:srgbClr val="000000"/>
                </a:solidFill>
                <a:latin typeface="IBM Plex Sans Light"/>
                <a:ea typeface="Red Hat Display"/>
                <a:cs typeface="Red Hat Display"/>
                <a:sym typeface="Red Hat Display"/>
              </a:rPr>
              <a:t>Fully managed, and self-managed via OpenShift Enterprise Linux footprint</a:t>
            </a:r>
            <a:endParaRPr lang="en-US" sz="2200">
              <a:solidFill>
                <a:srgbClr val="000000"/>
              </a:solidFill>
              <a:ea typeface="Red Hat Display"/>
              <a:cs typeface="Red Hat Display"/>
              <a:sym typeface="Red Hat Display"/>
            </a:endParaRPr>
          </a:p>
          <a:p>
            <a:pPr defTabSz="1218712">
              <a:buClr>
                <a:srgbClr val="000000"/>
              </a:buClr>
            </a:pPr>
            <a:endParaRPr lang="en-US" sz="2200" b="1" kern="0">
              <a:solidFill>
                <a:srgbClr val="000000"/>
              </a:solidFill>
              <a:latin typeface="IBM Plex Sans Light"/>
            </a:endParaRPr>
          </a:p>
        </p:txBody>
      </p:sp>
      <p:cxnSp>
        <p:nvCxnSpPr>
          <p:cNvPr id="29" name="Straight Connector 28">
            <a:extLst>
              <a:ext uri="{FF2B5EF4-FFF2-40B4-BE49-F238E27FC236}">
                <a16:creationId xmlns:a16="http://schemas.microsoft.com/office/drawing/2014/main" id="{F4DF9259-64D1-8064-93B5-BAE20D16B0D6}"/>
              </a:ext>
            </a:extLst>
          </p:cNvPr>
          <p:cNvCxnSpPr>
            <a:cxnSpLocks/>
          </p:cNvCxnSpPr>
          <p:nvPr/>
        </p:nvCxnSpPr>
        <p:spPr bwMode="auto">
          <a:xfrm>
            <a:off x="11350305" y="4579689"/>
            <a:ext cx="0" cy="42483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91E2682-38C5-975C-082A-60FF7A9FE902}"/>
              </a:ext>
            </a:extLst>
          </p:cNvPr>
          <p:cNvCxnSpPr>
            <a:cxnSpLocks/>
          </p:cNvCxnSpPr>
          <p:nvPr/>
        </p:nvCxnSpPr>
        <p:spPr bwMode="auto">
          <a:xfrm>
            <a:off x="15383411" y="3159940"/>
            <a:ext cx="0" cy="407406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B8CB9263-2577-2D66-543F-4A0E8E675378}"/>
              </a:ext>
            </a:extLst>
          </p:cNvPr>
          <p:cNvSpPr txBox="1"/>
          <p:nvPr/>
        </p:nvSpPr>
        <p:spPr>
          <a:xfrm>
            <a:off x="8703532" y="3245816"/>
            <a:ext cx="5293266" cy="1118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4875824">
              <a:buSzPct val="100000"/>
              <a:defRPr/>
            </a:pPr>
            <a:r>
              <a:rPr lang="en-US">
                <a:solidFill>
                  <a:srgbClr val="000000"/>
                </a:solidFill>
                <a:latin typeface="IBM Plex Sans Light"/>
                <a:cs typeface="Arial" panose="020B0604020202020204" pitchFamily="34" charset="0"/>
              </a:rPr>
              <a:t>Docling on RedHat</a:t>
            </a:r>
          </a:p>
          <a:p>
            <a:pPr algn="ctr" defTabSz="4875824">
              <a:buSzPct val="100000"/>
              <a:defRPr/>
            </a:pPr>
            <a:r>
              <a:rPr lang="en-US" sz="2000" i="1" kern="0">
                <a:solidFill>
                  <a:srgbClr val="000000"/>
                </a:solidFill>
                <a:latin typeface="IBM Plex Sans Light" panose="020B0403050203000203" pitchFamily="34" charset="0"/>
                <a:sym typeface="IBM Plex Sans Light"/>
              </a:rPr>
              <a:t>Scale Docling to </a:t>
            </a:r>
            <a:r>
              <a:rPr lang="en-US" sz="2000" i="1" kern="0" err="1">
                <a:solidFill>
                  <a:srgbClr val="000000"/>
                </a:solidFill>
                <a:latin typeface="IBM Plex Sans Light" panose="020B0403050203000203" pitchFamily="34" charset="0"/>
                <a:sym typeface="IBM Plex Sans Light"/>
              </a:rPr>
              <a:t>Enteprise</a:t>
            </a:r>
            <a:endParaRPr lang="en-US" sz="2000" i="1" kern="0">
              <a:solidFill>
                <a:srgbClr val="000000"/>
              </a:solidFill>
              <a:latin typeface="IBM Plex Sans Light" panose="020B0403050203000203" pitchFamily="34" charset="0"/>
              <a:sym typeface="IBM Plex Sans Light"/>
            </a:endParaRPr>
          </a:p>
          <a:p>
            <a:pPr algn="ctr" defTabSz="4875824">
              <a:buSzPct val="100000"/>
              <a:defRPr/>
            </a:pPr>
            <a:endParaRPr lang="en-US">
              <a:solidFill>
                <a:srgbClr val="000000"/>
              </a:solidFill>
              <a:latin typeface="IBM Plex Sans Light"/>
              <a:cs typeface="Arial" panose="020B0604020202020204" pitchFamily="34" charset="0"/>
            </a:endParaRPr>
          </a:p>
        </p:txBody>
      </p:sp>
      <p:cxnSp>
        <p:nvCxnSpPr>
          <p:cNvPr id="32" name="Straight Arrow Connector 31">
            <a:extLst>
              <a:ext uri="{FF2B5EF4-FFF2-40B4-BE49-F238E27FC236}">
                <a16:creationId xmlns:a16="http://schemas.microsoft.com/office/drawing/2014/main" id="{1DF37379-8977-48F3-052B-5AA02E9533A9}"/>
              </a:ext>
            </a:extLst>
          </p:cNvPr>
          <p:cNvCxnSpPr>
            <a:cxnSpLocks/>
          </p:cNvCxnSpPr>
          <p:nvPr/>
        </p:nvCxnSpPr>
        <p:spPr bwMode="auto">
          <a:xfrm>
            <a:off x="7865460" y="4225930"/>
            <a:ext cx="7386606" cy="0"/>
          </a:xfrm>
          <a:prstGeom prst="straightConnector1">
            <a:avLst/>
          </a:prstGeom>
          <a:ln w="3492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03E8A7-5A4E-03FA-C1E0-2E78A2869730}"/>
              </a:ext>
            </a:extLst>
          </p:cNvPr>
          <p:cNvSpPr txBox="1"/>
          <p:nvPr/>
        </p:nvSpPr>
        <p:spPr>
          <a:xfrm>
            <a:off x="5841645" y="429709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4875824">
              <a:buSzPct val="100000"/>
              <a:defRPr/>
            </a:pPr>
            <a:endParaRPr lang="en-US" sz="4800">
              <a:solidFill>
                <a:srgbClr val="000000"/>
              </a:solidFill>
              <a:latin typeface="IBM Plex Sans Light"/>
              <a:cs typeface="Arial" panose="020B0604020202020204" pitchFamily="34" charset="0"/>
            </a:endParaRPr>
          </a:p>
        </p:txBody>
      </p:sp>
      <p:sp>
        <p:nvSpPr>
          <p:cNvPr id="34" name="Text Placeholder 3">
            <a:extLst>
              <a:ext uri="{FF2B5EF4-FFF2-40B4-BE49-F238E27FC236}">
                <a16:creationId xmlns:a16="http://schemas.microsoft.com/office/drawing/2014/main" id="{66A5B7DC-0BF4-66FF-1AD0-F8DFFB77A72D}"/>
              </a:ext>
            </a:extLst>
          </p:cNvPr>
          <p:cNvSpPr txBox="1">
            <a:spLocks/>
          </p:cNvSpPr>
          <p:nvPr/>
        </p:nvSpPr>
        <p:spPr>
          <a:xfrm>
            <a:off x="11561167" y="4334655"/>
            <a:ext cx="3539932" cy="55478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lst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27990" marR="0" indent="-127990"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255981" marR="0" indent="-127990"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383971" marR="0" indent="-127990"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0"/>
              </a:spcBef>
              <a:spcAft>
                <a:spcPts val="0"/>
              </a:spcAft>
              <a:buClrTx/>
              <a:buSzPct val="100000"/>
              <a:buFont typeface="Arial" panose="020B0604020202020204" pitchFamily="34" charset="0"/>
              <a:buNone/>
              <a:tabLst/>
              <a:defRPr sz="1400" b="0" i="0" u="none" strike="noStrike" cap="none" spc="0" baseline="0">
                <a:solidFill>
                  <a:schemeClr val="tx1"/>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712">
              <a:buClr>
                <a:srgbClr val="000000"/>
              </a:buClr>
              <a:defRPr/>
            </a:pPr>
            <a:r>
              <a:rPr lang="en-US" sz="2800" kern="0">
                <a:solidFill>
                  <a:srgbClr val="0F62FE"/>
                </a:solidFill>
                <a:latin typeface="IBM Plex Sans Light"/>
              </a:rPr>
              <a:t>Resource optimization and management </a:t>
            </a:r>
          </a:p>
          <a:p>
            <a:pPr marL="342832" indent="-342832" defTabSz="1218712">
              <a:spcBef>
                <a:spcPts val="1600"/>
              </a:spcBef>
              <a:buClr>
                <a:srgbClr val="000000"/>
              </a:buClr>
              <a:buSzPts val="1500"/>
              <a:buFont typeface="Arial" panose="020B0604020202020204" pitchFamily="34" charset="0"/>
              <a:buChar char="•"/>
            </a:pPr>
            <a:r>
              <a:rPr lang="en-US" sz="2200">
                <a:solidFill>
                  <a:srgbClr val="000000"/>
                </a:solidFill>
                <a:latin typeface="IBM Plex Sans Light"/>
                <a:ea typeface="Red Hat Display"/>
                <a:cs typeface="Red Hat Display"/>
                <a:sym typeface="Red Hat Display"/>
              </a:rPr>
              <a:t>Optimize resources across users for use in model tuning and inference (</a:t>
            </a:r>
            <a:r>
              <a:rPr lang="en-US" sz="2200" err="1">
                <a:solidFill>
                  <a:srgbClr val="000000"/>
                </a:solidFill>
                <a:latin typeface="IBM Plex Sans Light"/>
                <a:ea typeface="Red Hat Display"/>
                <a:cs typeface="Red Hat Display"/>
                <a:sym typeface="Red Hat Display"/>
              </a:rPr>
              <a:t>Instructlab</a:t>
            </a:r>
            <a:r>
              <a:rPr lang="en-US" sz="2200">
                <a:solidFill>
                  <a:srgbClr val="000000"/>
                </a:solidFill>
                <a:latin typeface="IBM Plex Sans Light"/>
                <a:ea typeface="Red Hat Display"/>
                <a:cs typeface="Red Hat Display"/>
                <a:sym typeface="Red Hat Display"/>
              </a:rPr>
              <a:t>)</a:t>
            </a:r>
          </a:p>
          <a:p>
            <a:pPr marL="342832" indent="-342832" defTabSz="1218712">
              <a:spcBef>
                <a:spcPts val="1600"/>
              </a:spcBef>
              <a:buClr>
                <a:srgbClr val="000000"/>
              </a:buClr>
              <a:buSzPts val="1500"/>
              <a:buFont typeface="Arial" panose="020B0604020202020204" pitchFamily="34" charset="0"/>
              <a:buChar char="•"/>
            </a:pPr>
            <a:r>
              <a:rPr lang="en-US" sz="2200">
                <a:solidFill>
                  <a:srgbClr val="000000"/>
                </a:solidFill>
                <a:latin typeface="IBM Plex Sans Light"/>
                <a:ea typeface="Red Hat Display"/>
                <a:cs typeface="Red Hat Display"/>
                <a:sym typeface="Red Hat Display"/>
              </a:rPr>
              <a:t>Ready to handle 100+ page conversions per minute</a:t>
            </a:r>
          </a:p>
          <a:p>
            <a:pPr marL="342832" indent="-342832" defTabSz="1218712">
              <a:spcBef>
                <a:spcPts val="1600"/>
              </a:spcBef>
              <a:buClr>
                <a:srgbClr val="000000"/>
              </a:buClr>
              <a:buSzPts val="1500"/>
              <a:buFont typeface="Arial" panose="020B0604020202020204" pitchFamily="34" charset="0"/>
              <a:buChar char="•"/>
            </a:pPr>
            <a:endParaRPr lang="en-US" sz="2200">
              <a:solidFill>
                <a:srgbClr val="000000"/>
              </a:solidFill>
              <a:latin typeface="IBM Plex Sans Light"/>
              <a:ea typeface="Red Hat Display"/>
              <a:cs typeface="Red Hat Display"/>
              <a:sym typeface="Red Hat Display"/>
            </a:endParaRPr>
          </a:p>
          <a:p>
            <a:pPr marL="342832" indent="-342832" defTabSz="1218712">
              <a:spcBef>
                <a:spcPts val="1600"/>
              </a:spcBef>
              <a:buClr>
                <a:srgbClr val="000000"/>
              </a:buClr>
              <a:buSzPts val="1500"/>
              <a:buFont typeface="Arial" panose="020B0604020202020204" pitchFamily="34" charset="0"/>
              <a:buChar char="•"/>
            </a:pPr>
            <a:endParaRPr lang="en-US" sz="2200">
              <a:solidFill>
                <a:srgbClr val="000000"/>
              </a:solidFill>
              <a:latin typeface="IBM Plex Sans Light"/>
              <a:ea typeface="Red Hat Display"/>
              <a:cs typeface="Red Hat Display"/>
              <a:sym typeface="Red Hat Display"/>
            </a:endParaRPr>
          </a:p>
          <a:p>
            <a:pPr defTabSz="1218712">
              <a:spcBef>
                <a:spcPts val="1600"/>
              </a:spcBef>
              <a:buClr>
                <a:srgbClr val="000000"/>
              </a:buClr>
              <a:buSzPts val="1500"/>
            </a:pPr>
            <a:endParaRPr lang="en-US" sz="2200" b="1">
              <a:solidFill>
                <a:srgbClr val="000000"/>
              </a:solidFill>
              <a:latin typeface="IBM Plex Sans Light"/>
              <a:ea typeface="Red Hat Display"/>
              <a:cs typeface="Red Hat Display"/>
              <a:sym typeface="Red Hat Display"/>
            </a:endParaRPr>
          </a:p>
          <a:p>
            <a:pPr defTabSz="1218712">
              <a:spcBef>
                <a:spcPts val="1600"/>
              </a:spcBef>
              <a:buClr>
                <a:srgbClr val="000000"/>
              </a:buClr>
              <a:buSzPts val="1500"/>
            </a:pPr>
            <a:endParaRPr lang="en-US" sz="2200" b="1">
              <a:solidFill>
                <a:srgbClr val="000000"/>
              </a:solidFill>
              <a:latin typeface="IBM Plex Sans Light"/>
              <a:ea typeface="Red Hat Display"/>
              <a:cs typeface="Red Hat Display"/>
              <a:sym typeface="Red Hat Display"/>
            </a:endParaRPr>
          </a:p>
          <a:p>
            <a:pPr defTabSz="1218712">
              <a:buClr>
                <a:srgbClr val="000000"/>
              </a:buClr>
            </a:pPr>
            <a:endParaRPr lang="en-US" sz="1600" kern="0">
              <a:solidFill>
                <a:srgbClr val="FF0000"/>
              </a:solidFill>
              <a:latin typeface="IBM Plex Sans Light"/>
            </a:endParaRPr>
          </a:p>
          <a:p>
            <a:pPr defTabSz="1218712">
              <a:buClr>
                <a:srgbClr val="000000"/>
              </a:buClr>
            </a:pPr>
            <a:endParaRPr lang="en-US" sz="2200" kern="0">
              <a:solidFill>
                <a:srgbClr val="000000"/>
              </a:solidFill>
              <a:latin typeface="IBM Plex Sans Light"/>
            </a:endParaRPr>
          </a:p>
        </p:txBody>
      </p:sp>
      <p:cxnSp>
        <p:nvCxnSpPr>
          <p:cNvPr id="19" name="Straight Arrow Connector 18">
            <a:extLst>
              <a:ext uri="{FF2B5EF4-FFF2-40B4-BE49-F238E27FC236}">
                <a16:creationId xmlns:a16="http://schemas.microsoft.com/office/drawing/2014/main" id="{0637845F-BBDB-BC5A-6F83-9E00A1213744}"/>
              </a:ext>
            </a:extLst>
          </p:cNvPr>
          <p:cNvCxnSpPr>
            <a:cxnSpLocks/>
          </p:cNvCxnSpPr>
          <p:nvPr/>
        </p:nvCxnSpPr>
        <p:spPr bwMode="auto">
          <a:xfrm>
            <a:off x="15598314" y="3051952"/>
            <a:ext cx="7386606" cy="0"/>
          </a:xfrm>
          <a:prstGeom prst="straightConnector1">
            <a:avLst/>
          </a:prstGeom>
          <a:ln w="3492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Footer Placeholder 3">
            <a:extLst>
              <a:ext uri="{FF2B5EF4-FFF2-40B4-BE49-F238E27FC236}">
                <a16:creationId xmlns:a16="http://schemas.microsoft.com/office/drawing/2014/main" id="{234B292F-0081-C094-7FAB-53A129013221}"/>
              </a:ext>
            </a:extLst>
          </p:cNvPr>
          <p:cNvSpPr txBox="1">
            <a:spLocks/>
          </p:cNvSpPr>
          <p:nvPr/>
        </p:nvSpPr>
        <p:spPr>
          <a:xfrm>
            <a:off x="21667254" y="12749412"/>
            <a:ext cx="2138886" cy="674788"/>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30530">
              <a:defRPr/>
            </a:pPr>
            <a:r>
              <a:rPr lang="en-US" sz="2000">
                <a:solidFill>
                  <a:srgbClr val="000000"/>
                </a:solidFill>
              </a:rPr>
              <a:t>IBM </a:t>
            </a:r>
            <a:r>
              <a:rPr lang="en-US" sz="2000" b="1">
                <a:solidFill>
                  <a:srgbClr val="000000"/>
                </a:solidFill>
              </a:rPr>
              <a:t>Research</a:t>
            </a:r>
          </a:p>
          <a:p>
            <a:pPr defTabSz="1330530">
              <a:defRPr/>
            </a:pPr>
            <a:r>
              <a:rPr lang="en-US" sz="2000">
                <a:solidFill>
                  <a:srgbClr val="000000"/>
                </a:solidFill>
              </a:rPr>
              <a:t>IBM</a:t>
            </a:r>
            <a:r>
              <a:rPr lang="en-US" sz="2000" b="1">
                <a:solidFill>
                  <a:srgbClr val="000000"/>
                </a:solidFill>
              </a:rPr>
              <a:t> Consulting</a:t>
            </a:r>
          </a:p>
        </p:txBody>
      </p:sp>
      <p:cxnSp>
        <p:nvCxnSpPr>
          <p:cNvPr id="22" name="Straight Arrow Connector 21">
            <a:extLst>
              <a:ext uri="{FF2B5EF4-FFF2-40B4-BE49-F238E27FC236}">
                <a16:creationId xmlns:a16="http://schemas.microsoft.com/office/drawing/2014/main" id="{5C0024F2-8ABD-EE7B-692A-9E83D9CABA73}"/>
              </a:ext>
            </a:extLst>
          </p:cNvPr>
          <p:cNvCxnSpPr>
            <a:cxnSpLocks/>
          </p:cNvCxnSpPr>
          <p:nvPr/>
        </p:nvCxnSpPr>
        <p:spPr bwMode="auto">
          <a:xfrm>
            <a:off x="184445" y="10233402"/>
            <a:ext cx="23611068" cy="0"/>
          </a:xfrm>
          <a:prstGeom prst="straightConnector1">
            <a:avLst/>
          </a:prstGeom>
          <a:ln w="3492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BF49BF4-12AA-4088-3D87-5B2FC1A3DE3E}"/>
              </a:ext>
            </a:extLst>
          </p:cNvPr>
          <p:cNvSpPr txBox="1"/>
          <p:nvPr/>
        </p:nvSpPr>
        <p:spPr>
          <a:xfrm>
            <a:off x="7922586" y="10402144"/>
            <a:ext cx="6356810" cy="1118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4875824">
              <a:buSzPct val="100000"/>
              <a:defRPr/>
            </a:pPr>
            <a:r>
              <a:rPr lang="en-US">
                <a:solidFill>
                  <a:srgbClr val="000000"/>
                </a:solidFill>
                <a:latin typeface="IBM Plex Sans Light"/>
                <a:cs typeface="Arial" panose="020B0604020202020204" pitchFamily="34" charset="0"/>
              </a:rPr>
              <a:t>IBM </a:t>
            </a:r>
            <a:r>
              <a:rPr lang="en-US" b="1">
                <a:solidFill>
                  <a:srgbClr val="000000"/>
                </a:solidFill>
                <a:latin typeface="IBM Plex Sans Light"/>
                <a:cs typeface="Arial" panose="020B0604020202020204" pitchFamily="34" charset="0"/>
              </a:rPr>
              <a:t>Consulting</a:t>
            </a:r>
            <a:endParaRPr lang="en-US" sz="2000" i="1" kern="0">
              <a:solidFill>
                <a:srgbClr val="000000"/>
              </a:solidFill>
              <a:latin typeface="IBM Plex Sans Light" panose="020B0403050203000203" pitchFamily="34" charset="0"/>
              <a:sym typeface="IBM Plex Sans Light"/>
            </a:endParaRPr>
          </a:p>
          <a:p>
            <a:pPr algn="ctr" defTabSz="4875824">
              <a:buSzPct val="100000"/>
              <a:defRPr/>
            </a:pPr>
            <a:endParaRPr lang="en-US">
              <a:solidFill>
                <a:srgbClr val="000000"/>
              </a:solidFill>
              <a:latin typeface="IBM Plex Sans Light"/>
              <a:cs typeface="Arial" panose="020B0604020202020204" pitchFamily="34" charset="0"/>
            </a:endParaRPr>
          </a:p>
        </p:txBody>
      </p:sp>
      <p:sp>
        <p:nvSpPr>
          <p:cNvPr id="26" name="Text Placeholder 2">
            <a:extLst>
              <a:ext uri="{FF2B5EF4-FFF2-40B4-BE49-F238E27FC236}">
                <a16:creationId xmlns:a16="http://schemas.microsoft.com/office/drawing/2014/main" id="{2F3EFB97-81B9-1488-DB93-9302D5118334}"/>
              </a:ext>
            </a:extLst>
          </p:cNvPr>
          <p:cNvSpPr txBox="1">
            <a:spLocks/>
          </p:cNvSpPr>
          <p:nvPr/>
        </p:nvSpPr>
        <p:spPr>
          <a:xfrm>
            <a:off x="4705980" y="11063693"/>
            <a:ext cx="16889262" cy="10722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27990" marR="0" indent="-127990"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255981" marR="0" indent="-127990"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383971" marR="0" indent="-127990"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0"/>
              </a:spcBef>
              <a:spcAft>
                <a:spcPts val="0"/>
              </a:spcAft>
              <a:buClrTx/>
              <a:buSzPct val="100000"/>
              <a:buFont typeface="Arial" panose="020B0604020202020204" pitchFamily="34" charset="0"/>
              <a:buNone/>
              <a:tabLst/>
              <a:defRPr sz="1400" b="0" i="0" u="none" strike="noStrike" cap="none" spc="0" baseline="0">
                <a:solidFill>
                  <a:schemeClr val="tx1"/>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218712">
              <a:buClr>
                <a:srgbClr val="000000"/>
              </a:buClr>
            </a:pPr>
            <a:r>
              <a:rPr lang="en-US" sz="2800" kern="0">
                <a:solidFill>
                  <a:srgbClr val="0F62FE"/>
                </a:solidFill>
                <a:latin typeface="IBM Plex Sans Light"/>
              </a:rPr>
              <a:t>Transforms your organization with advanced technologies</a:t>
            </a:r>
            <a:endParaRPr lang="en-US" sz="2200" kern="0">
              <a:solidFill>
                <a:srgbClr val="000000"/>
              </a:solidFill>
              <a:latin typeface="IBM Plex Sans Light"/>
            </a:endParaRPr>
          </a:p>
          <a:p>
            <a:pPr marL="342832" indent="-342832" defTabSz="1828434">
              <a:spcBef>
                <a:spcPts val="1600"/>
              </a:spcBef>
              <a:buClr>
                <a:srgbClr val="000000"/>
              </a:buClr>
              <a:buSzPts val="1500"/>
              <a:buFont typeface="Arial" panose="020B0604020202020204" pitchFamily="34" charset="0"/>
              <a:buChar char="•"/>
              <a:defRPr/>
            </a:pPr>
            <a:r>
              <a:rPr lang="en-US" sz="2200">
                <a:solidFill>
                  <a:srgbClr val="000000"/>
                </a:solidFill>
                <a:ea typeface="Red Hat Display"/>
                <a:cs typeface="Red Hat Display"/>
                <a:sym typeface="Red Hat Display"/>
              </a:rPr>
              <a:t>Ensure design, integration, deployment and adoption of novel methods  and tools for processing documents</a:t>
            </a:r>
          </a:p>
          <a:p>
            <a:pPr marL="342832" indent="-342832" defTabSz="1828434">
              <a:spcBef>
                <a:spcPts val="1600"/>
              </a:spcBef>
              <a:buClr>
                <a:srgbClr val="000000"/>
              </a:buClr>
              <a:buSzPts val="1500"/>
              <a:buFont typeface="Arial" panose="020B0604020202020204" pitchFamily="34" charset="0"/>
              <a:buChar char="•"/>
              <a:defRPr/>
            </a:pPr>
            <a:r>
              <a:rPr lang="en-US" sz="2200">
                <a:solidFill>
                  <a:srgbClr val="000000"/>
                </a:solidFill>
                <a:latin typeface="IBM Plex Sans Light"/>
                <a:ea typeface="Red Hat Display"/>
                <a:cs typeface="Red Hat Display"/>
                <a:sym typeface="Red Hat Display"/>
              </a:rPr>
              <a:t>Create novel components with IBM </a:t>
            </a:r>
            <a:r>
              <a:rPr lang="en-US" sz="2200" b="1">
                <a:solidFill>
                  <a:srgbClr val="000000"/>
                </a:solidFill>
                <a:latin typeface="IBM Plex Sans Light"/>
                <a:ea typeface="Red Hat Display"/>
                <a:cs typeface="Red Hat Display"/>
                <a:sym typeface="Red Hat Display"/>
              </a:rPr>
              <a:t>Research</a:t>
            </a:r>
            <a:r>
              <a:rPr lang="en-US" sz="2200">
                <a:solidFill>
                  <a:srgbClr val="000000"/>
                </a:solidFill>
                <a:latin typeface="IBM Plex Sans Light"/>
                <a:ea typeface="Red Hat Display"/>
                <a:cs typeface="Red Hat Display"/>
                <a:sym typeface="Red Hat Display"/>
              </a:rPr>
              <a:t> to make your science unique and disruptive</a:t>
            </a:r>
            <a:endParaRPr lang="en-US" sz="2200">
              <a:solidFill>
                <a:srgbClr val="000000"/>
              </a:solidFill>
              <a:ea typeface="Red Hat Display"/>
              <a:cs typeface="Red Hat Display"/>
              <a:sym typeface="Red Hat Display"/>
            </a:endParaRPr>
          </a:p>
          <a:p>
            <a:pPr defTabSz="1218712">
              <a:buClr>
                <a:srgbClr val="000000"/>
              </a:buClr>
            </a:pPr>
            <a:endParaRPr lang="en-US" sz="2200" b="1" kern="0">
              <a:solidFill>
                <a:srgbClr val="000000"/>
              </a:solidFill>
              <a:latin typeface="IBM Plex Sans Light"/>
            </a:endParaRPr>
          </a:p>
        </p:txBody>
      </p:sp>
      <p:pic>
        <p:nvPicPr>
          <p:cNvPr id="27" name="Picture 26">
            <a:extLst>
              <a:ext uri="{FF2B5EF4-FFF2-40B4-BE49-F238E27FC236}">
                <a16:creationId xmlns:a16="http://schemas.microsoft.com/office/drawing/2014/main" id="{E430A9D2-170E-49ED-80E0-F2BB591DB86E}"/>
              </a:ext>
            </a:extLst>
          </p:cNvPr>
          <p:cNvPicPr>
            <a:picLocks noChangeAspect="1"/>
          </p:cNvPicPr>
          <p:nvPr/>
        </p:nvPicPr>
        <p:blipFill>
          <a:blip r:embed="rId3"/>
          <a:stretch>
            <a:fillRect/>
          </a:stretch>
        </p:blipFill>
        <p:spPr>
          <a:xfrm>
            <a:off x="3103417" y="3283992"/>
            <a:ext cx="1169172" cy="1169172"/>
          </a:xfrm>
          <a:prstGeom prst="rect">
            <a:avLst/>
          </a:prstGeom>
        </p:spPr>
      </p:pic>
      <p:pic>
        <p:nvPicPr>
          <p:cNvPr id="35" name="Picture 34">
            <a:extLst>
              <a:ext uri="{FF2B5EF4-FFF2-40B4-BE49-F238E27FC236}">
                <a16:creationId xmlns:a16="http://schemas.microsoft.com/office/drawing/2014/main" id="{5F52EBAD-C141-E274-F8AB-06AFC61444E2}"/>
              </a:ext>
            </a:extLst>
          </p:cNvPr>
          <p:cNvPicPr>
            <a:picLocks noChangeAspect="1"/>
          </p:cNvPicPr>
          <p:nvPr/>
        </p:nvPicPr>
        <p:blipFill>
          <a:blip r:embed="rId4"/>
          <a:stretch>
            <a:fillRect/>
          </a:stretch>
        </p:blipFill>
        <p:spPr>
          <a:xfrm>
            <a:off x="10548921" y="2374473"/>
            <a:ext cx="2857128" cy="904758"/>
          </a:xfrm>
          <a:prstGeom prst="rect">
            <a:avLst/>
          </a:prstGeom>
        </p:spPr>
      </p:pic>
      <p:pic>
        <p:nvPicPr>
          <p:cNvPr id="36" name="Picture 35">
            <a:extLst>
              <a:ext uri="{FF2B5EF4-FFF2-40B4-BE49-F238E27FC236}">
                <a16:creationId xmlns:a16="http://schemas.microsoft.com/office/drawing/2014/main" id="{753F1742-8A28-245E-30D9-37D07AC35E96}"/>
              </a:ext>
            </a:extLst>
          </p:cNvPr>
          <p:cNvPicPr>
            <a:picLocks noChangeAspect="1"/>
          </p:cNvPicPr>
          <p:nvPr/>
        </p:nvPicPr>
        <p:blipFill>
          <a:blip r:embed="rId3"/>
          <a:stretch>
            <a:fillRect/>
          </a:stretch>
        </p:blipFill>
        <p:spPr>
          <a:xfrm>
            <a:off x="9378709" y="2328152"/>
            <a:ext cx="945940" cy="945940"/>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A377D7D2-91FF-B8D1-DE44-1B4D5B447D55}"/>
              </a:ext>
            </a:extLst>
          </p:cNvPr>
          <p:cNvPicPr>
            <a:picLocks noChangeAspect="1"/>
          </p:cNvPicPr>
          <p:nvPr/>
        </p:nvPicPr>
        <p:blipFill>
          <a:blip r:embed="rId5"/>
          <a:stretch>
            <a:fillRect/>
          </a:stretch>
        </p:blipFill>
        <p:spPr>
          <a:xfrm>
            <a:off x="21600799" y="1959145"/>
            <a:ext cx="1384120" cy="596822"/>
          </a:xfrm>
          <a:prstGeom prst="rect">
            <a:avLst/>
          </a:prstGeom>
        </p:spPr>
      </p:pic>
    </p:spTree>
    <p:extLst>
      <p:ext uri="{BB962C8B-B14F-4D97-AF65-F5344CB8AC3E}">
        <p14:creationId xmlns:p14="http://schemas.microsoft.com/office/powerpoint/2010/main" val="269521963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F6354607-BA88-CF6A-7FCA-5D710314151A}"/>
              </a:ext>
            </a:extLst>
          </p:cNvPr>
          <p:cNvSpPr txBox="1">
            <a:spLocks/>
          </p:cNvSpPr>
          <p:nvPr/>
        </p:nvSpPr>
        <p:spPr>
          <a:xfrm>
            <a:off x="529071" y="334971"/>
            <a:ext cx="22826752" cy="21459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0" marR="0" indent="0" algn="l" defTabSz="2438430" rtl="0" eaLnBrk="1" latinLnBrk="0" hangingPunct="1">
              <a:lnSpc>
                <a:spcPct val="100000"/>
              </a:lnSpc>
              <a:spcBef>
                <a:spcPts val="0"/>
              </a:spcBef>
              <a:spcAft>
                <a:spcPts val="0"/>
              </a:spcAft>
              <a:buClrTx/>
              <a:buSzTx/>
              <a:buFontTx/>
              <a:buNone/>
              <a:tabLst/>
              <a:defRPr sz="8500" b="0" i="0" u="none" strike="noStrike" cap="none" spc="0" baseline="0">
                <a:solidFill>
                  <a:schemeClr val="tx2"/>
                </a:solidFill>
                <a:uFillTx/>
                <a:latin typeface="+mj-lt"/>
                <a:ea typeface="+mj-ea"/>
                <a:cs typeface="+mj-cs"/>
                <a:sym typeface="IBM Plex Sans Light"/>
              </a:defRPr>
            </a:lvl1pPr>
            <a:lvl2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73"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48"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20"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95" algn="l" defTabSz="243843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a:ln>
                  <a:noFill/>
                </a:ln>
                <a:solidFill>
                  <a:srgbClr val="000000"/>
                </a:solidFill>
                <a:effectLst/>
                <a:uLnTx/>
                <a:uFillTx/>
                <a:latin typeface="IBM Plex Sans Light"/>
                <a:ea typeface="+mj-ea"/>
                <a:cs typeface="+mj-cs"/>
                <a:sym typeface="IBM Plex Sans Light"/>
              </a:rPr>
              <a:t>watson</a:t>
            </a:r>
            <a:r>
              <a:rPr kumimoji="0" lang="en-US" sz="6400" b="0" i="0" u="none" strike="noStrike" kern="1200" cap="none" spc="0" normalizeH="0" baseline="0" noProof="0">
                <a:ln>
                  <a:noFill/>
                </a:ln>
                <a:solidFill>
                  <a:srgbClr val="0F62FE"/>
                </a:solidFill>
                <a:effectLst/>
                <a:uLnTx/>
                <a:uFillTx/>
                <a:latin typeface="IBM Plex Sans Light"/>
                <a:ea typeface="+mj-ea"/>
                <a:cs typeface="+mj-cs"/>
                <a:sym typeface="IBM Plex Sans Light"/>
              </a:rPr>
              <a:t>x</a:t>
            </a:r>
            <a:r>
              <a:rPr kumimoji="0" lang="en-US" sz="6400" b="0" i="0" u="none" strike="noStrike" kern="1200" cap="none" spc="0" normalizeH="0" baseline="0" noProof="0">
                <a:ln>
                  <a:noFill/>
                </a:ln>
                <a:solidFill>
                  <a:srgbClr val="000000"/>
                </a:solidFill>
                <a:effectLst/>
                <a:uLnTx/>
                <a:uFillTx/>
                <a:latin typeface="IBM Plex Sans Light"/>
                <a:ea typeface="+mj-ea"/>
                <a:cs typeface="+mj-cs"/>
                <a:sym typeface="IBM Plex Sans Light"/>
              </a:rPr>
              <a:t>.ai leverages the power of community that Red Hat OpenShift AI and RHEL AI offer</a:t>
            </a:r>
            <a:endParaRPr kumimoji="0" lang="en-US" sz="6400" b="0" i="1" u="none" strike="noStrike" kern="1200" cap="none" spc="0" normalizeH="0" baseline="0" noProof="0">
              <a:ln>
                <a:noFill/>
              </a:ln>
              <a:solidFill>
                <a:srgbClr val="000000"/>
              </a:solidFill>
              <a:effectLst/>
              <a:uLnTx/>
              <a:uFillTx/>
              <a:latin typeface="IBM Plex Sans Light"/>
              <a:ea typeface="+mj-ea"/>
              <a:cs typeface="+mj-cs"/>
              <a:sym typeface="IBM Plex Sans Light"/>
            </a:endParaRPr>
          </a:p>
        </p:txBody>
      </p:sp>
      <p:sp>
        <p:nvSpPr>
          <p:cNvPr id="2" name="Rectangle 1">
            <a:extLst>
              <a:ext uri="{FF2B5EF4-FFF2-40B4-BE49-F238E27FC236}">
                <a16:creationId xmlns:a16="http://schemas.microsoft.com/office/drawing/2014/main" id="{261F682C-1C64-8A20-C831-E035656B02A7}"/>
              </a:ext>
            </a:extLst>
          </p:cNvPr>
          <p:cNvSpPr/>
          <p:nvPr/>
        </p:nvSpPr>
        <p:spPr bwMode="auto">
          <a:xfrm>
            <a:off x="529072" y="3263883"/>
            <a:ext cx="6757482" cy="7805174"/>
          </a:xfrm>
          <a:prstGeom prst="rect">
            <a:avLst/>
          </a:prstGeom>
          <a:solidFill>
            <a:schemeClr val="accent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lvl="0" indent="0" algn="l" defTabSz="18288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7" name="Google Shape;284;p20">
            <a:extLst>
              <a:ext uri="{FF2B5EF4-FFF2-40B4-BE49-F238E27FC236}">
                <a16:creationId xmlns:a16="http://schemas.microsoft.com/office/drawing/2014/main" id="{4B0C1238-A830-4931-059E-64EFAE3C4A1B}"/>
              </a:ext>
            </a:extLst>
          </p:cNvPr>
          <p:cNvSpPr/>
          <p:nvPr/>
        </p:nvSpPr>
        <p:spPr>
          <a:xfrm>
            <a:off x="529072" y="3586922"/>
            <a:ext cx="6757482" cy="811108"/>
          </a:xfrm>
          <a:prstGeom prst="rect">
            <a:avLst/>
          </a:prstGeom>
          <a:noFill/>
          <a:ln>
            <a:noFill/>
          </a:ln>
        </p:spPr>
        <p:txBody>
          <a:bodyPr spcFirstLastPara="1" wrap="square" lIns="91440" tIns="243800" rIns="97534" bIns="243800" anchor="ctr" anchorCtr="0">
            <a:no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err="1">
                <a:ln>
                  <a:noFill/>
                </a:ln>
                <a:solidFill>
                  <a:srgbClr val="FFFFFF"/>
                </a:solidFill>
                <a:effectLst/>
                <a:uLnTx/>
                <a:uFillTx/>
                <a:latin typeface="IBM Plex Sans SmBld" panose="020B0503050203000203" pitchFamily="34" charset="0"/>
                <a:ea typeface="Overpass Light"/>
                <a:cs typeface="Overpass Light"/>
                <a:sym typeface="Overpass SemiBold"/>
              </a:rPr>
              <a:t>watson</a:t>
            </a:r>
            <a:r>
              <a:rPr kumimoji="0" lang="en-GB" sz="4800" b="1" i="0" u="none" strike="noStrike" kern="1200" cap="none" spc="0" normalizeH="0" baseline="0" noProof="0" err="1">
                <a:ln>
                  <a:noFill/>
                </a:ln>
                <a:solidFill>
                  <a:srgbClr val="33B1FF"/>
                </a:solidFill>
                <a:effectLst/>
                <a:uLnTx/>
                <a:uFillTx/>
                <a:latin typeface="IBM Plex Sans SmBld" panose="020B0503050203000203" pitchFamily="34" charset="0"/>
                <a:ea typeface="Overpass Light"/>
                <a:cs typeface="Overpass Light"/>
                <a:sym typeface="Overpass SemiBold"/>
              </a:rPr>
              <a:t>x</a:t>
            </a:r>
            <a:r>
              <a:rPr kumimoji="0" lang="en-GB" sz="4800" b="1" i="0" u="none" strike="noStrike" kern="1200" cap="none" spc="0" normalizeH="0" baseline="0" noProof="0" err="1">
                <a:ln>
                  <a:noFill/>
                </a:ln>
                <a:solidFill>
                  <a:srgbClr val="FFFFFF"/>
                </a:solidFill>
                <a:effectLst/>
                <a:uLnTx/>
                <a:uFillTx/>
                <a:latin typeface="IBM Plex Sans SmBld" panose="020B0503050203000203" pitchFamily="34" charset="0"/>
                <a:ea typeface="Overpass Light"/>
                <a:cs typeface="Overpass Light"/>
                <a:sym typeface="Overpass SemiBold"/>
              </a:rPr>
              <a:t>.ai</a:t>
            </a:r>
            <a:endParaRPr kumimoji="0" sz="4800" b="1" i="0" u="none" strike="noStrike" kern="1200" cap="none" spc="0" normalizeH="0" baseline="0" noProof="0">
              <a:ln>
                <a:noFill/>
              </a:ln>
              <a:solidFill>
                <a:srgbClr val="FFFFFF"/>
              </a:solidFill>
              <a:effectLst/>
              <a:uLnTx/>
              <a:uFillTx/>
              <a:latin typeface="IBM Plex Sans SmBld" panose="020B0503050203000203" pitchFamily="34" charset="0"/>
              <a:ea typeface="Overpass Light"/>
              <a:cs typeface="Overpass Light"/>
              <a:sym typeface="Overpass Light"/>
            </a:endParaRPr>
          </a:p>
        </p:txBody>
      </p:sp>
      <p:sp>
        <p:nvSpPr>
          <p:cNvPr id="16" name="Google Shape;289;p20">
            <a:extLst>
              <a:ext uri="{FF2B5EF4-FFF2-40B4-BE49-F238E27FC236}">
                <a16:creationId xmlns:a16="http://schemas.microsoft.com/office/drawing/2014/main" id="{C68E0799-2F7A-C7D5-E381-A106BC690B60}"/>
              </a:ext>
            </a:extLst>
          </p:cNvPr>
          <p:cNvSpPr/>
          <p:nvPr/>
        </p:nvSpPr>
        <p:spPr>
          <a:xfrm>
            <a:off x="888822" y="7233656"/>
            <a:ext cx="5966298" cy="3403600"/>
          </a:xfrm>
          <a:prstGeom prst="rect">
            <a:avLst/>
          </a:prstGeom>
          <a:solidFill>
            <a:schemeClr val="bg1"/>
          </a:solidFill>
          <a:ln w="38100">
            <a:solidFill>
              <a:srgbClr val="FF0000"/>
            </a:solidFill>
          </a:ln>
        </p:spPr>
        <p:txBody>
          <a:bodyPr spcFirstLastPara="1" wrap="square" lIns="4389066" tIns="243800" rIns="97534" bIns="243800" anchor="ctr" anchorCtr="0">
            <a:noAutofit/>
          </a:bodyPr>
          <a:lstStyle/>
          <a:p>
            <a:pPr marL="12700" marR="0" lvl="0" indent="0" algn="ctr" defTabSz="1829379"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rgbClr val="FFFFFF"/>
              </a:solidFill>
              <a:effectLst/>
              <a:uLnTx/>
              <a:uFillTx/>
              <a:latin typeface="IBM Plex Sans Light" panose="020B0403050203000203" pitchFamily="34" charset="0"/>
              <a:ea typeface="Overpass Light"/>
              <a:cs typeface="Overpass Light"/>
              <a:sym typeface="Overpass Light"/>
            </a:endParaRPr>
          </a:p>
        </p:txBody>
      </p:sp>
      <p:sp>
        <p:nvSpPr>
          <p:cNvPr id="8" name="Google Shape;287;p20">
            <a:extLst>
              <a:ext uri="{FF2B5EF4-FFF2-40B4-BE49-F238E27FC236}">
                <a16:creationId xmlns:a16="http://schemas.microsoft.com/office/drawing/2014/main" id="{355DC83C-2A2F-0FED-8EFD-E772BFB8847D}"/>
              </a:ext>
            </a:extLst>
          </p:cNvPr>
          <p:cNvSpPr/>
          <p:nvPr/>
        </p:nvSpPr>
        <p:spPr>
          <a:xfrm>
            <a:off x="1294285" y="8792311"/>
            <a:ext cx="5155368" cy="1508962"/>
          </a:xfrm>
          <a:prstGeom prst="rect">
            <a:avLst/>
          </a:prstGeom>
          <a:solidFill>
            <a:srgbClr val="FF0000"/>
          </a:solidFill>
          <a:ln w="38100">
            <a:solidFill>
              <a:schemeClr val="bg1"/>
            </a:solidFill>
          </a:ln>
        </p:spPr>
        <p:txBody>
          <a:bodyPr spcFirstLastPara="1" wrap="square" lIns="97534" tIns="243800" rIns="97534" bIns="243800" anchor="ctr" anchorCtr="0">
            <a:no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rgbClr val="FFFFFF"/>
                </a:solidFill>
                <a:effectLst/>
                <a:uLnTx/>
                <a:uFillTx/>
                <a:latin typeface="IBM Plex Sans" panose="020B0503050203000203" pitchFamily="34" charset="0"/>
                <a:ea typeface="Overpass Light"/>
                <a:cs typeface="Overpass Light"/>
                <a:sym typeface="Overpass SemiBold"/>
              </a:rPr>
              <a:t>RHEL AI </a:t>
            </a:r>
            <a:endParaRPr kumimoji="0" sz="2800" b="1" i="0" u="none" strike="noStrike" kern="1200" cap="none" spc="0" normalizeH="0" baseline="0" noProof="0">
              <a:ln>
                <a:noFill/>
              </a:ln>
              <a:solidFill>
                <a:srgbClr val="FFFFFF"/>
              </a:solidFill>
              <a:effectLst/>
              <a:uLnTx/>
              <a:uFillTx/>
              <a:latin typeface="IBM Plex Sans" panose="020B0503050203000203" pitchFamily="34" charset="0"/>
              <a:ea typeface="Overpass Light"/>
              <a:cs typeface="Overpass Light"/>
              <a:sym typeface="Overpass Light"/>
            </a:endParaRPr>
          </a:p>
        </p:txBody>
      </p:sp>
      <p:pic>
        <p:nvPicPr>
          <p:cNvPr id="12" name="Google Shape;1215;p76">
            <a:extLst>
              <a:ext uri="{FF2B5EF4-FFF2-40B4-BE49-F238E27FC236}">
                <a16:creationId xmlns:a16="http://schemas.microsoft.com/office/drawing/2014/main" id="{08DBB037-9F8E-F1D3-3461-FDCF9C801B1A}"/>
              </a:ext>
            </a:extLst>
          </p:cNvPr>
          <p:cNvPicPr preferRelativeResize="0"/>
          <p:nvPr/>
        </p:nvPicPr>
        <p:blipFill>
          <a:blip r:embed="rId3">
            <a:alphaModFix/>
          </a:blip>
          <a:stretch>
            <a:fillRect/>
          </a:stretch>
        </p:blipFill>
        <p:spPr>
          <a:xfrm>
            <a:off x="2531195" y="7672155"/>
            <a:ext cx="2753232" cy="867966"/>
          </a:xfrm>
          <a:prstGeom prst="rect">
            <a:avLst/>
          </a:prstGeom>
          <a:noFill/>
          <a:ln>
            <a:noFill/>
          </a:ln>
        </p:spPr>
      </p:pic>
      <p:sp>
        <p:nvSpPr>
          <p:cNvPr id="51" name="TextBox 50">
            <a:extLst>
              <a:ext uri="{FF2B5EF4-FFF2-40B4-BE49-F238E27FC236}">
                <a16:creationId xmlns:a16="http://schemas.microsoft.com/office/drawing/2014/main" id="{BDFF4754-4E8F-91E5-A3E7-83698A047EF9}"/>
              </a:ext>
            </a:extLst>
          </p:cNvPr>
          <p:cNvSpPr txBox="1"/>
          <p:nvPr/>
        </p:nvSpPr>
        <p:spPr>
          <a:xfrm>
            <a:off x="888822" y="4703087"/>
            <a:ext cx="2930650" cy="891990"/>
          </a:xfrm>
          <a:prstGeom prst="rect">
            <a:avLst/>
          </a:prstGeom>
          <a:solidFill>
            <a:srgbClr val="0F62FE"/>
          </a:solidFill>
          <a:ln w="38100">
            <a:solidFill>
              <a:srgbClr val="1192E8"/>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2880" tIns="0" rIns="182880" bIns="0" rtlCol="0" anchor="ctr">
            <a:noAutofit/>
          </a:bodyPr>
          <a:lstStyle/>
          <a:p>
            <a:pPr marL="0" marR="0" lvl="0" indent="0" algn="ctr" defTabSz="4876800" rtl="0" eaLnBrk="1" fontAlgn="auto" latinLnBrk="0" hangingPunct="1">
              <a:lnSpc>
                <a:spcPct val="100000"/>
              </a:lnSpc>
              <a:spcBef>
                <a:spcPts val="5800"/>
              </a:spcBef>
              <a:spcAft>
                <a:spcPts val="0"/>
              </a:spcAft>
              <a:buClrTx/>
              <a:buSzPct val="100000"/>
              <a:buFontTx/>
              <a:buNone/>
              <a:tabLst/>
              <a:defRPr/>
            </a:pPr>
            <a:r>
              <a:rPr kumimoji="0" lang="en-US" sz="1800" b="0"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IBM Plex Sans Light"/>
              </a:rPr>
              <a:t>Tuning Studio</a:t>
            </a:r>
          </a:p>
        </p:txBody>
      </p:sp>
      <p:sp>
        <p:nvSpPr>
          <p:cNvPr id="52" name="TextBox 51">
            <a:extLst>
              <a:ext uri="{FF2B5EF4-FFF2-40B4-BE49-F238E27FC236}">
                <a16:creationId xmlns:a16="http://schemas.microsoft.com/office/drawing/2014/main" id="{4C166FA8-6A5E-3A00-808B-C4514352E23C}"/>
              </a:ext>
            </a:extLst>
          </p:cNvPr>
          <p:cNvSpPr txBox="1"/>
          <p:nvPr/>
        </p:nvSpPr>
        <p:spPr>
          <a:xfrm>
            <a:off x="888822" y="5819177"/>
            <a:ext cx="2930650" cy="891990"/>
          </a:xfrm>
          <a:prstGeom prst="rect">
            <a:avLst/>
          </a:prstGeom>
          <a:solidFill>
            <a:srgbClr val="0F62FE"/>
          </a:solidFill>
          <a:ln w="38100">
            <a:solidFill>
              <a:srgbClr val="1192E8"/>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2880" tIns="0" rIns="182880" bIns="0" rtlCol="0" anchor="ctr">
            <a:noAutofit/>
          </a:bodyPr>
          <a:lstStyle/>
          <a:p>
            <a:pPr marL="0" marR="0" lvl="0" indent="0" algn="ctr" defTabSz="4876800" rtl="0" eaLnBrk="1" fontAlgn="auto" latinLnBrk="0" hangingPunct="1">
              <a:lnSpc>
                <a:spcPct val="100000"/>
              </a:lnSpc>
              <a:spcBef>
                <a:spcPts val="5800"/>
              </a:spcBef>
              <a:spcAft>
                <a:spcPts val="0"/>
              </a:spcAft>
              <a:buClrTx/>
              <a:buSzPct val="100000"/>
              <a:buFontTx/>
              <a:buNone/>
              <a:tabLst/>
              <a:defRPr/>
            </a:pPr>
            <a:r>
              <a:rPr kumimoji="0" lang="en-US" sz="1800" b="0"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IBM Plex Sans Light"/>
              </a:rPr>
              <a:t>Data Science &amp; </a:t>
            </a:r>
          </a:p>
          <a:p>
            <a:pPr marL="0" marR="0" lvl="0" indent="0" algn="ctr" defTabSz="4876800" rtl="0" eaLnBrk="1" fontAlgn="auto" latinLnBrk="0" hangingPunct="1">
              <a:lnSpc>
                <a:spcPct val="100000"/>
              </a:lnSpc>
              <a:spcBef>
                <a:spcPts val="0"/>
              </a:spcBef>
              <a:spcAft>
                <a:spcPts val="0"/>
              </a:spcAft>
              <a:buClrTx/>
              <a:buSzPct val="100000"/>
              <a:buFontTx/>
              <a:buNone/>
              <a:tabLst/>
              <a:defRPr/>
            </a:pPr>
            <a:r>
              <a:rPr kumimoji="0" lang="en-US" sz="1800" b="0" i="0" u="none" strike="noStrike" kern="0" cap="none" spc="0" normalizeH="0" baseline="0" noProof="0" err="1">
                <a:ln>
                  <a:noFill/>
                </a:ln>
                <a:solidFill>
                  <a:srgbClr val="FFFFFF"/>
                </a:solidFill>
                <a:effectLst/>
                <a:uLnTx/>
                <a:uFillTx/>
                <a:latin typeface="IBM Plex Sans Light" panose="020B0403050203000203" pitchFamily="34" charset="0"/>
                <a:ea typeface="+mn-ea"/>
                <a:cs typeface="+mn-cs"/>
                <a:sym typeface="IBM Plex Sans Light"/>
              </a:rPr>
              <a:t>MLOps</a:t>
            </a:r>
            <a:r>
              <a:rPr kumimoji="0" lang="en-US" sz="1800" b="0"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IBM Plex Sans Light"/>
              </a:rPr>
              <a:t> Toolkit</a:t>
            </a:r>
          </a:p>
        </p:txBody>
      </p:sp>
      <p:sp>
        <p:nvSpPr>
          <p:cNvPr id="53" name="TextBox 52">
            <a:extLst>
              <a:ext uri="{FF2B5EF4-FFF2-40B4-BE49-F238E27FC236}">
                <a16:creationId xmlns:a16="http://schemas.microsoft.com/office/drawing/2014/main" id="{56F41440-AD89-D8E8-951D-D256753C8666}"/>
              </a:ext>
            </a:extLst>
          </p:cNvPr>
          <p:cNvSpPr txBox="1"/>
          <p:nvPr/>
        </p:nvSpPr>
        <p:spPr>
          <a:xfrm>
            <a:off x="4017947" y="4697979"/>
            <a:ext cx="2837172" cy="891990"/>
          </a:xfrm>
          <a:prstGeom prst="rect">
            <a:avLst/>
          </a:prstGeom>
          <a:solidFill>
            <a:srgbClr val="0F62FE"/>
          </a:solidFill>
          <a:ln w="38100">
            <a:solidFill>
              <a:srgbClr val="1192E8"/>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2880" tIns="0" rIns="182880" bIns="0" rtlCol="0" anchor="ctr">
            <a:noAutofit/>
          </a:bodyPr>
          <a:lstStyle/>
          <a:p>
            <a:pPr marL="0" marR="0" lvl="0" indent="0" algn="ctr" defTabSz="4876800" rtl="0" eaLnBrk="1" fontAlgn="auto" latinLnBrk="0" hangingPunct="1">
              <a:lnSpc>
                <a:spcPct val="100000"/>
              </a:lnSpc>
              <a:spcBef>
                <a:spcPts val="5800"/>
              </a:spcBef>
              <a:spcAft>
                <a:spcPts val="0"/>
              </a:spcAft>
              <a:buClrTx/>
              <a:buSzPct val="100000"/>
              <a:buFontTx/>
              <a:buNone/>
              <a:tabLst/>
              <a:defRPr/>
            </a:pPr>
            <a:r>
              <a:rPr kumimoji="0" lang="en-US" sz="1800" b="0"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IBM Plex Sans Light"/>
              </a:rPr>
              <a:t>Foundation Models</a:t>
            </a:r>
          </a:p>
        </p:txBody>
      </p:sp>
      <p:sp>
        <p:nvSpPr>
          <p:cNvPr id="54" name="TextBox 53">
            <a:extLst>
              <a:ext uri="{FF2B5EF4-FFF2-40B4-BE49-F238E27FC236}">
                <a16:creationId xmlns:a16="http://schemas.microsoft.com/office/drawing/2014/main" id="{81B87533-8773-8A3D-48E8-591DBDDE35BD}"/>
              </a:ext>
            </a:extLst>
          </p:cNvPr>
          <p:cNvSpPr txBox="1"/>
          <p:nvPr/>
        </p:nvSpPr>
        <p:spPr>
          <a:xfrm>
            <a:off x="4039488" y="5819179"/>
            <a:ext cx="2815630" cy="891990"/>
          </a:xfrm>
          <a:prstGeom prst="rect">
            <a:avLst/>
          </a:prstGeom>
          <a:solidFill>
            <a:srgbClr val="0F62FE"/>
          </a:solidFill>
          <a:ln w="38100">
            <a:solidFill>
              <a:srgbClr val="1192E8"/>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2880" tIns="0" rIns="182880" bIns="0" rtlCol="0" anchor="ctr">
            <a:noAutofit/>
          </a:bodyPr>
          <a:lstStyle/>
          <a:p>
            <a:pPr marL="0" marR="0" lvl="0" indent="0" algn="ctr" defTabSz="4876800" rtl="0" eaLnBrk="1" fontAlgn="auto" latinLnBrk="0" hangingPunct="1">
              <a:lnSpc>
                <a:spcPct val="100000"/>
              </a:lnSpc>
              <a:spcBef>
                <a:spcPts val="5800"/>
              </a:spcBef>
              <a:spcAft>
                <a:spcPts val="0"/>
              </a:spcAft>
              <a:buClrTx/>
              <a:buSzPct val="100000"/>
              <a:buFontTx/>
              <a:buNone/>
              <a:tabLst/>
              <a:defRPr/>
            </a:pPr>
            <a:r>
              <a:rPr kumimoji="0" lang="en-US" sz="1800" b="0"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IBM Plex Sans Light"/>
              </a:rPr>
              <a:t>Prompt Lab</a:t>
            </a:r>
          </a:p>
        </p:txBody>
      </p:sp>
      <p:graphicFrame>
        <p:nvGraphicFramePr>
          <p:cNvPr id="62" name="Table 61">
            <a:extLst>
              <a:ext uri="{FF2B5EF4-FFF2-40B4-BE49-F238E27FC236}">
                <a16:creationId xmlns:a16="http://schemas.microsoft.com/office/drawing/2014/main" id="{A0310843-AC1B-3AB7-2941-BB4723C637A3}"/>
              </a:ext>
            </a:extLst>
          </p:cNvPr>
          <p:cNvGraphicFramePr>
            <a:graphicFrameLocks noGrp="1"/>
          </p:cNvGraphicFramePr>
          <p:nvPr/>
        </p:nvGraphicFramePr>
        <p:xfrm>
          <a:off x="7646302" y="3352474"/>
          <a:ext cx="15709522" cy="10288776"/>
        </p:xfrm>
        <a:graphic>
          <a:graphicData uri="http://schemas.openxmlformats.org/drawingml/2006/table">
            <a:tbl>
              <a:tblPr firstRow="1" bandRow="1">
                <a:tableStyleId>{5940675A-B579-460E-94D1-54222C63F5DA}</a:tableStyleId>
              </a:tblPr>
              <a:tblGrid>
                <a:gridCol w="3913974">
                  <a:extLst>
                    <a:ext uri="{9D8B030D-6E8A-4147-A177-3AD203B41FA5}">
                      <a16:colId xmlns:a16="http://schemas.microsoft.com/office/drawing/2014/main" val="3047509217"/>
                    </a:ext>
                  </a:extLst>
                </a:gridCol>
                <a:gridCol w="5897774">
                  <a:extLst>
                    <a:ext uri="{9D8B030D-6E8A-4147-A177-3AD203B41FA5}">
                      <a16:colId xmlns:a16="http://schemas.microsoft.com/office/drawing/2014/main" val="898289516"/>
                    </a:ext>
                  </a:extLst>
                </a:gridCol>
                <a:gridCol w="5897774">
                  <a:extLst>
                    <a:ext uri="{9D8B030D-6E8A-4147-A177-3AD203B41FA5}">
                      <a16:colId xmlns:a16="http://schemas.microsoft.com/office/drawing/2014/main" val="3504958449"/>
                    </a:ext>
                  </a:extLst>
                </a:gridCol>
              </a:tblGrid>
              <a:tr h="2572194">
                <a:tc>
                  <a:txBody>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3600" b="0" i="0" u="none" strike="noStrike" kern="1200" cap="none" spc="0" normalizeH="0" baseline="0" noProof="0" err="1">
                          <a:ln>
                            <a:noFill/>
                          </a:ln>
                          <a:solidFill>
                            <a:srgbClr val="000000"/>
                          </a:solidFill>
                          <a:effectLst/>
                          <a:uLnTx/>
                          <a:uFillTx/>
                          <a:latin typeface="IBM Plex Sans Light" panose="020B0403050203000203" pitchFamily="34" charset="0"/>
                          <a:ea typeface="+mn-ea"/>
                          <a:cs typeface="Arial" panose="020B0604020202020204" pitchFamily="34" charset="0"/>
                        </a:rPr>
                        <a:t>watson</a:t>
                      </a:r>
                      <a:r>
                        <a:rPr kumimoji="0" lang="en-US" sz="3600" b="0" i="0" u="none" strike="noStrike" kern="1200" cap="none" spc="0" normalizeH="0" baseline="0" noProof="0" err="1">
                          <a:ln>
                            <a:noFill/>
                          </a:ln>
                          <a:solidFill>
                            <a:srgbClr val="1192E8"/>
                          </a:solidFill>
                          <a:effectLst/>
                          <a:uLnTx/>
                          <a:uFillTx/>
                          <a:latin typeface="IBM Plex Sans Light" panose="020B0403050203000203" pitchFamily="34" charset="0"/>
                          <a:ea typeface="+mn-ea"/>
                          <a:cs typeface="Arial" panose="020B0604020202020204" pitchFamily="34" charset="0"/>
                        </a:rPr>
                        <a:t>x</a:t>
                      </a:r>
                      <a:r>
                        <a:rPr kumimoji="0" lang="en-US" sz="3600" b="0" i="0" u="none" strike="noStrike" kern="1200" cap="none" spc="0" normalizeH="0" baseline="0" noProof="0" err="1">
                          <a:ln>
                            <a:noFill/>
                          </a:ln>
                          <a:solidFill>
                            <a:srgbClr val="000000"/>
                          </a:solidFill>
                          <a:effectLst/>
                          <a:uLnTx/>
                          <a:uFillTx/>
                          <a:latin typeface="IBM Plex Sans Light" panose="020B0403050203000203" pitchFamily="34" charset="0"/>
                          <a:ea typeface="+mn-ea"/>
                          <a:cs typeface="Arial" panose="020B0604020202020204" pitchFamily="34" charset="0"/>
                        </a:rPr>
                        <a:t>.ai</a:t>
                      </a:r>
                      <a:endParaRPr kumimoji="0" lang="en-US" sz="36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Arial" panose="020B0604020202020204" pitchFamily="34" charset="0"/>
                      </a:endParaRPr>
                    </a:p>
                    <a:p>
                      <a:pPr marL="0" marR="0" lvl="0" indent="0" algn="l" defTabSz="2438400" rtl="0" eaLnBrk="1" fontAlgn="auto" latinLnBrk="0" hangingPunct="1">
                        <a:lnSpc>
                          <a:spcPct val="100000"/>
                        </a:lnSpc>
                        <a:spcBef>
                          <a:spcPts val="0"/>
                        </a:spcBef>
                        <a:spcAft>
                          <a:spcPts val="0"/>
                        </a:spcAft>
                        <a:buClrTx/>
                        <a:buSzPct val="100000"/>
                        <a:buFontTx/>
                        <a:buNone/>
                        <a:tabLst/>
                        <a:defRPr/>
                      </a:pPr>
                      <a:endParaRPr kumimoji="0" lang="en-US" sz="16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Arial" panose="020B0604020202020204" pitchFamily="34" charset="0"/>
                      </a:endParaRP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0043CE"/>
                      </a:solidFill>
                      <a:prstDash val="solid"/>
                      <a:round/>
                      <a:headEnd type="none" w="med" len="med"/>
                      <a:tailEnd type="none" w="med" len="med"/>
                    </a:lnT>
                    <a:lnB w="38100" cap="flat" cmpd="sng" algn="ctr">
                      <a:solidFill>
                        <a:srgbClr val="0043CE"/>
                      </a:solidFill>
                      <a:prstDash val="solid"/>
                      <a:round/>
                      <a:headEnd type="none" w="med" len="med"/>
                      <a:tailEnd type="none" w="med" len="med"/>
                    </a:lnB>
                  </a:tcPr>
                </a:tc>
                <a:tc>
                  <a:txBody>
                    <a:bodyPr/>
                    <a:lstStyle/>
                    <a:p>
                      <a:pPr algn="l">
                        <a:spcBef>
                          <a:spcPts val="0"/>
                        </a:spcBef>
                        <a:spcAft>
                          <a:spcPts val="600"/>
                        </a:spcAft>
                      </a:pPr>
                      <a:r>
                        <a:rPr lang="en-US" sz="2200" b="1" i="0">
                          <a:solidFill>
                            <a:schemeClr val="accent1"/>
                          </a:solidFill>
                          <a:latin typeface="IBM Plex Sans" panose="020B0503050203000203" pitchFamily="34" charset="0"/>
                        </a:rPr>
                        <a:t>Multi-model flexibility</a:t>
                      </a:r>
                      <a:endParaRPr lang="en-US" sz="2200" b="1" i="0">
                        <a:latin typeface="IBM Plex Sans" panose="020B0503050203000203" pitchFamily="34" charset="0"/>
                      </a:endParaRPr>
                    </a:p>
                    <a:p>
                      <a:pPr marL="0" marR="0" lvl="0" indent="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None/>
                        <a:tabLst/>
                        <a:defRPr/>
                      </a:pPr>
                      <a:r>
                        <a:rPr lang="en-US" sz="2200"/>
                        <a:t>Access a variety of fit-for-purpose foundation models</a:t>
                      </a:r>
                    </a:p>
                  </a:txBody>
                  <a:tcPr marL="182880" marR="182880" marT="18288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0043CE"/>
                      </a:solidFill>
                      <a:prstDash val="solid"/>
                      <a:round/>
                      <a:headEnd type="none" w="med" len="med"/>
                      <a:tailEnd type="none" w="med" len="med"/>
                    </a:lnT>
                    <a:lnB w="38100" cap="flat" cmpd="sng" algn="ctr">
                      <a:solidFill>
                        <a:srgbClr val="0043CE"/>
                      </a:solidFill>
                      <a:prstDash val="solid"/>
                      <a:round/>
                      <a:headEnd type="none" w="med" len="med"/>
                      <a:tailEnd type="none" w="med" len="med"/>
                    </a:lnB>
                  </a:tcPr>
                </a:tc>
                <a:tc>
                  <a:txBody>
                    <a:bodyPr/>
                    <a:lstStyle/>
                    <a:p>
                      <a:pPr algn="l">
                        <a:spcBef>
                          <a:spcPts val="0"/>
                        </a:spcBef>
                        <a:spcAft>
                          <a:spcPts val="600"/>
                        </a:spcAft>
                      </a:pPr>
                      <a:r>
                        <a:rPr lang="en-US" sz="2200" b="1" i="0">
                          <a:solidFill>
                            <a:schemeClr val="accent1"/>
                          </a:solidFill>
                          <a:latin typeface="IBM Plex Sans" panose="020B0503050203000203" pitchFamily="34" charset="0"/>
                        </a:rPr>
                        <a:t>Enterprise AI/ML lifecycle</a:t>
                      </a:r>
                      <a:endParaRPr lang="en-US" sz="2200" b="1" i="0">
                        <a:latin typeface="IBM Plex Sans" panose="020B0503050203000203" pitchFamily="34" charset="0"/>
                      </a:endParaRPr>
                    </a:p>
                    <a:p>
                      <a:pPr marL="0" marR="0" lvl="0" indent="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None/>
                        <a:tabLst/>
                        <a:defRPr/>
                      </a:pPr>
                      <a:r>
                        <a:rPr kumimoji="0" lang="en-US" sz="2200" b="0" i="0" u="none" strike="noStrike" kern="1200" cap="none" spc="0" normalizeH="0" baseline="0" noProof="0">
                          <a:ln>
                            <a:noFill/>
                          </a:ln>
                          <a:solidFill>
                            <a:srgbClr val="000000"/>
                          </a:solidFill>
                          <a:effectLst/>
                          <a:uLnTx/>
                          <a:uFillTx/>
                          <a:ea typeface="Red Hat Display"/>
                          <a:cs typeface="Red Hat Display"/>
                          <a:sym typeface="Red Hat Display"/>
                        </a:rPr>
                        <a:t>Address LOB multi-user and organizational needs </a:t>
                      </a:r>
                      <a:r>
                        <a:rPr lang="en-US" sz="2200"/>
                        <a:t>for scale and lifecycle governance</a:t>
                      </a:r>
                    </a:p>
                  </a:txBody>
                  <a:tcPr marL="182880" marR="182880" marT="18288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0043CE"/>
                      </a:solidFill>
                      <a:prstDash val="solid"/>
                      <a:round/>
                      <a:headEnd type="none" w="med" len="med"/>
                      <a:tailEnd type="none" w="med" len="med"/>
                    </a:lnT>
                    <a:lnB w="38100" cap="flat" cmpd="sng" algn="ctr">
                      <a:solidFill>
                        <a:srgbClr val="0043CE"/>
                      </a:solidFill>
                      <a:prstDash val="solid"/>
                      <a:round/>
                      <a:headEnd type="none" w="med" len="med"/>
                      <a:tailEnd type="none" w="med" len="med"/>
                    </a:lnB>
                  </a:tcPr>
                </a:tc>
                <a:extLst>
                  <a:ext uri="{0D108BD9-81ED-4DB2-BD59-A6C34878D82A}">
                    <a16:rowId xmlns:a16="http://schemas.microsoft.com/office/drawing/2014/main" val="2859357952"/>
                  </a:ext>
                </a:extLst>
              </a:tr>
              <a:tr h="2572194">
                <a:tc>
                  <a:txBody>
                    <a:body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Arial" panose="020B0604020202020204" pitchFamily="34" charset="0"/>
                        </a:rPr>
                        <a:t>Red Hat OpenShift AI</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43CE"/>
                      </a:solidFill>
                      <a:prstDash val="solid"/>
                      <a:round/>
                      <a:headEnd type="none" w="med" len="med"/>
                      <a:tailEnd type="none" w="med" len="med"/>
                    </a:lnT>
                    <a:lnB w="19050" cap="flat" cmpd="sng" algn="ctr">
                      <a:solidFill>
                        <a:srgbClr val="0043CE"/>
                      </a:solidFill>
                      <a:prstDash val="solid"/>
                      <a:round/>
                      <a:headEnd type="none" w="med" len="med"/>
                      <a:tailEnd type="none" w="med" len="med"/>
                    </a:lnB>
                  </a:tcPr>
                </a:tc>
                <a:tc>
                  <a:txBody>
                    <a:bodyPr/>
                    <a:lstStyle/>
                    <a:p>
                      <a:pPr algn="l">
                        <a:spcBef>
                          <a:spcPts val="0"/>
                        </a:spcBef>
                        <a:spcAft>
                          <a:spcPts val="600"/>
                        </a:spcAft>
                      </a:pPr>
                      <a:r>
                        <a:rPr lang="en-US" sz="2200" b="1" i="0" kern="0">
                          <a:solidFill>
                            <a:srgbClr val="FF0000"/>
                          </a:solidFill>
                          <a:latin typeface="IBM Plex Sans" panose="020B0503050203000203" pitchFamily="34" charset="0"/>
                        </a:rPr>
                        <a:t>Model serving &amp; monitoring</a:t>
                      </a:r>
                    </a:p>
                    <a:p>
                      <a:pPr marL="0" marR="0" lvl="0" indent="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None/>
                        <a:tabLst/>
                        <a:defRPr/>
                      </a:pPr>
                      <a:r>
                        <a:rPr kumimoji="0" lang="en-US" sz="2200" b="0" i="0" u="none" strike="noStrike" kern="1200" cap="none" spc="0" normalizeH="0" baseline="0" noProof="0">
                          <a:ln>
                            <a:noFill/>
                          </a:ln>
                          <a:solidFill>
                            <a:srgbClr val="000000"/>
                          </a:solidFill>
                          <a:effectLst/>
                          <a:uLnTx/>
                          <a:uFillTx/>
                          <a:ea typeface="Red Hat Display"/>
                          <a:cs typeface="Red Hat Display"/>
                          <a:sym typeface="Red Hat Display"/>
                        </a:rPr>
                        <a:t>Deploy models anywhere with consistent cloud-to-edge production deployment, and monitoring capabilities</a:t>
                      </a:r>
                    </a:p>
                  </a:txBody>
                  <a:tcPr marL="182880" marR="182880" marT="18288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43CE"/>
                      </a:solidFill>
                      <a:prstDash val="solid"/>
                      <a:round/>
                      <a:headEnd type="none" w="med" len="med"/>
                      <a:tailEnd type="none" w="med" len="med"/>
                    </a:lnT>
                    <a:lnB w="19050" cap="flat" cmpd="sng" algn="ctr">
                      <a:solidFill>
                        <a:srgbClr val="0043CE"/>
                      </a:solidFill>
                      <a:prstDash val="solid"/>
                      <a:round/>
                      <a:headEnd type="none" w="med" len="med"/>
                      <a:tailEnd type="none" w="med" len="med"/>
                    </a:lnB>
                  </a:tcPr>
                </a:tc>
                <a:tc>
                  <a:txBody>
                    <a:bodyPr/>
                    <a:lstStyle/>
                    <a:p>
                      <a:pPr algn="l">
                        <a:spcBef>
                          <a:spcPts val="0"/>
                        </a:spcBef>
                        <a:spcAft>
                          <a:spcPts val="600"/>
                        </a:spcAft>
                        <a:buClr>
                          <a:srgbClr val="000000"/>
                        </a:buClr>
                        <a:defRPr/>
                      </a:pPr>
                      <a:r>
                        <a:rPr lang="en-US" sz="2200" b="1" i="0" kern="0">
                          <a:solidFill>
                            <a:srgbClr val="FF0000"/>
                          </a:solidFill>
                          <a:latin typeface="IBM Plex Sans" panose="020B0503050203000203" pitchFamily="34" charset="0"/>
                        </a:rPr>
                        <a:t>Resource optimization and management </a:t>
                      </a:r>
                    </a:p>
                    <a:p>
                      <a:pPr marL="0" indent="0" algn="l">
                        <a:spcBef>
                          <a:spcPts val="0"/>
                        </a:spcBef>
                        <a:spcAft>
                          <a:spcPts val="600"/>
                        </a:spcAft>
                        <a:buClr>
                          <a:srgbClr val="000000"/>
                        </a:buClr>
                        <a:buSzPct val="100000"/>
                        <a:buFont typeface="Arial" panose="020B0604020202020204" pitchFamily="34" charset="0"/>
                        <a:buNone/>
                      </a:pPr>
                      <a:r>
                        <a:rPr lang="en-US" sz="2200" b="0" i="0" u="none" strike="noStrike" cap="none">
                          <a:latin typeface="+mn-lt"/>
                          <a:ea typeface="Red Hat Display"/>
                          <a:cs typeface="Red Hat Display"/>
                          <a:sym typeface="Red Hat Display"/>
                        </a:rPr>
                        <a:t>Create model pipelines for tuning and alignment, validation and delivery; Share and optimize resources across teams</a:t>
                      </a:r>
                      <a:endParaRPr lang="en-US" sz="2200" b="1" i="0" u="none" strike="noStrike" cap="none">
                        <a:latin typeface="+mn-lt"/>
                        <a:ea typeface="Red Hat Display"/>
                        <a:cs typeface="Red Hat Display"/>
                        <a:sym typeface="Red Hat Display"/>
                      </a:endParaRPr>
                    </a:p>
                  </a:txBody>
                  <a:tcPr marL="182880" marR="182880" marT="18288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43CE"/>
                      </a:solidFill>
                      <a:prstDash val="solid"/>
                      <a:round/>
                      <a:headEnd type="none" w="med" len="med"/>
                      <a:tailEnd type="none" w="med" len="med"/>
                    </a:lnT>
                    <a:lnB w="19050" cap="flat" cmpd="sng" algn="ctr">
                      <a:solidFill>
                        <a:srgbClr val="0043CE"/>
                      </a:solidFill>
                      <a:prstDash val="solid"/>
                      <a:round/>
                      <a:headEnd type="none" w="med" len="med"/>
                      <a:tailEnd type="none" w="med" len="med"/>
                    </a:lnB>
                  </a:tcPr>
                </a:tc>
                <a:extLst>
                  <a:ext uri="{0D108BD9-81ED-4DB2-BD59-A6C34878D82A}">
                    <a16:rowId xmlns:a16="http://schemas.microsoft.com/office/drawing/2014/main" val="2033083823"/>
                  </a:ext>
                </a:extLst>
              </a:tr>
              <a:tr h="2572194">
                <a:tc>
                  <a:txBody>
                    <a:body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Arial" panose="020B0604020202020204" pitchFamily="34" charset="0"/>
                        </a:rPr>
                        <a:t>RHEL AI</a:t>
                      </a:r>
                    </a:p>
                    <a:p>
                      <a:pPr algn="l"/>
                      <a:endParaRPr lang="en-US" sz="3200" b="0" i="0">
                        <a:latin typeface="IBM Plex Sans Light" panose="020B0403050203000203" pitchFamily="34" charset="0"/>
                      </a:endParaRP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43CE"/>
                      </a:solidFill>
                      <a:prstDash val="solid"/>
                      <a:round/>
                      <a:headEnd type="none" w="med" len="med"/>
                      <a:tailEnd type="none" w="med" len="med"/>
                    </a:lnT>
                    <a:lnB w="6350" cap="flat" cmpd="sng" algn="ctr">
                      <a:solidFill>
                        <a:srgbClr val="0043CE"/>
                      </a:solidFill>
                      <a:prstDash val="solid"/>
                      <a:round/>
                      <a:headEnd type="none" w="med" len="med"/>
                      <a:tailEnd type="none" w="med" len="med"/>
                    </a:lnB>
                  </a:tcPr>
                </a:tc>
                <a:tc>
                  <a:txBody>
                    <a:bodyPr/>
                    <a:lstStyle/>
                    <a:p>
                      <a:pPr algn="l">
                        <a:spcBef>
                          <a:spcPts val="0"/>
                        </a:spcBef>
                        <a:spcAft>
                          <a:spcPts val="600"/>
                        </a:spcAft>
                      </a:pPr>
                      <a:r>
                        <a:rPr lang="en-US" sz="2200" b="1" i="0" kern="0">
                          <a:solidFill>
                            <a:srgbClr val="FF0000"/>
                          </a:solidFill>
                          <a:latin typeface="IBM Plex Sans" panose="020B0503050203000203" pitchFamily="34" charset="0"/>
                        </a:rPr>
                        <a:t>Foundation model runtime engine</a:t>
                      </a:r>
                    </a:p>
                    <a:p>
                      <a:pPr marL="0" indent="0" algn="l" defTabSz="914400">
                        <a:lnSpc>
                          <a:spcPct val="100000"/>
                        </a:lnSpc>
                        <a:spcBef>
                          <a:spcPts val="0"/>
                        </a:spcBef>
                        <a:spcAft>
                          <a:spcPts val="600"/>
                        </a:spcAft>
                        <a:buClr>
                          <a:srgbClr val="000000"/>
                        </a:buClr>
                        <a:buSzPct val="100000"/>
                        <a:buFont typeface="Arial" panose="020B0604020202020204" pitchFamily="34" charset="0"/>
                        <a:buNone/>
                        <a:defRPr/>
                      </a:pPr>
                      <a:r>
                        <a:rPr lang="en-US" sz="2200" kern="0"/>
                        <a:t>Develop, deploy, and test open Granite language/code models, supported &amp; indemnified from Red Hat and IBM</a:t>
                      </a:r>
                    </a:p>
                    <a:p>
                      <a:pPr marL="0" indent="0" algn="l" defTabSz="914400">
                        <a:lnSpc>
                          <a:spcPct val="100000"/>
                        </a:lnSpc>
                        <a:spcBef>
                          <a:spcPts val="0"/>
                        </a:spcBef>
                        <a:spcAft>
                          <a:spcPts val="600"/>
                        </a:spcAft>
                        <a:buClr>
                          <a:srgbClr val="000000"/>
                        </a:buClr>
                        <a:buSzPct val="100000"/>
                        <a:buFont typeface="Arial" panose="020B0604020202020204" pitchFamily="34" charset="0"/>
                        <a:buNone/>
                        <a:defRPr/>
                      </a:pPr>
                      <a:endParaRPr lang="en-US" sz="2200" b="1" kern="0">
                        <a:latin typeface="+mn-lt"/>
                      </a:endParaRPr>
                    </a:p>
                  </a:txBody>
                  <a:tcPr marL="182880" marR="182880" marT="18288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43CE"/>
                      </a:solidFill>
                      <a:prstDash val="solid"/>
                      <a:round/>
                      <a:headEnd type="none" w="med" len="med"/>
                      <a:tailEnd type="none" w="med" len="med"/>
                    </a:lnT>
                    <a:lnB w="6350" cap="flat" cmpd="sng" algn="ctr">
                      <a:solidFill>
                        <a:srgbClr val="0043CE"/>
                      </a:solidFill>
                      <a:prstDash val="solid"/>
                      <a:round/>
                      <a:headEnd type="none" w="med" len="med"/>
                      <a:tailEnd type="none" w="med" len="med"/>
                    </a:lnB>
                  </a:tcPr>
                </a:tc>
                <a:tc>
                  <a:txBody>
                    <a:bodyPr/>
                    <a:lstStyle/>
                    <a:p>
                      <a:pPr algn="l">
                        <a:spcBef>
                          <a:spcPts val="0"/>
                        </a:spcBef>
                        <a:spcAft>
                          <a:spcPts val="600"/>
                        </a:spcAft>
                        <a:buClr>
                          <a:srgbClr val="000000"/>
                        </a:buClr>
                        <a:defRPr/>
                      </a:pPr>
                      <a:r>
                        <a:rPr lang="en-US" sz="2200" b="1" i="0">
                          <a:solidFill>
                            <a:srgbClr val="FF0000"/>
                          </a:solidFill>
                          <a:latin typeface="IBM Plex Sans" panose="020B0503050203000203" pitchFamily="34" charset="0"/>
                        </a:rPr>
                        <a:t>Developer-friendly model toolkit</a:t>
                      </a:r>
                    </a:p>
                    <a:p>
                      <a:pPr marL="0" marR="0" lvl="0" indent="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None/>
                        <a:tabLst/>
                        <a:defRPr/>
                      </a:pPr>
                      <a:r>
                        <a:rPr kumimoji="0" lang="en-US" sz="22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Light"/>
                        </a:rPr>
                        <a:t>Bring rapid LLM experimentation to developers via supported InstructLab </a:t>
                      </a:r>
                      <a:r>
                        <a:rPr lang="en-US" sz="2200">
                          <a:solidFill>
                            <a:srgbClr val="000000"/>
                          </a:solidFill>
                        </a:rPr>
                        <a:t>CLI </a:t>
                      </a:r>
                    </a:p>
                  </a:txBody>
                  <a:tcPr marL="182880" marR="182880" marT="18288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43CE"/>
                      </a:solidFill>
                      <a:prstDash val="solid"/>
                      <a:round/>
                      <a:headEnd type="none" w="med" len="med"/>
                      <a:tailEnd type="none" w="med" len="med"/>
                    </a:lnT>
                    <a:lnB w="6350" cap="flat" cmpd="sng" algn="ctr">
                      <a:solidFill>
                        <a:srgbClr val="0043CE"/>
                      </a:solidFill>
                      <a:prstDash val="solid"/>
                      <a:round/>
                      <a:headEnd type="none" w="med" len="med"/>
                      <a:tailEnd type="none" w="med" len="med"/>
                    </a:lnB>
                  </a:tcPr>
                </a:tc>
                <a:extLst>
                  <a:ext uri="{0D108BD9-81ED-4DB2-BD59-A6C34878D82A}">
                    <a16:rowId xmlns:a16="http://schemas.microsoft.com/office/drawing/2014/main" val="2701118070"/>
                  </a:ext>
                </a:extLst>
              </a:tr>
              <a:tr h="2572194">
                <a:tc>
                  <a:txBody>
                    <a:bodyPr/>
                    <a:lstStyle/>
                    <a:p>
                      <a:pPr algn="l"/>
                      <a:r>
                        <a:rPr lang="en-US" sz="3600" b="0" i="0">
                          <a:latin typeface="IBM Plex Sans Light" panose="020B0403050203000203" pitchFamily="34" charset="0"/>
                        </a:rPr>
                        <a:t>Runs on any infrastructure</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43CE"/>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indent="0" algn="l" defTabSz="914400">
                        <a:lnSpc>
                          <a:spcPct val="100000"/>
                        </a:lnSpc>
                        <a:spcBef>
                          <a:spcPts val="0"/>
                        </a:spcBef>
                        <a:spcAft>
                          <a:spcPts val="600"/>
                        </a:spcAft>
                        <a:buClr>
                          <a:srgbClr val="000000"/>
                        </a:buClr>
                        <a:buSzPct val="100000"/>
                        <a:buFont typeface="Arial" panose="020B0604020202020204" pitchFamily="34" charset="0"/>
                        <a:buNone/>
                        <a:defRPr/>
                      </a:pPr>
                      <a:endParaRPr lang="en-US" sz="2200" b="1" kern="0">
                        <a:latin typeface="+mn-lt"/>
                      </a:endParaRPr>
                    </a:p>
                  </a:txBody>
                  <a:tcPr marL="182880" marR="182880" marT="18288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43CE"/>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None/>
                        <a:tabLst/>
                        <a:defRPr/>
                      </a:pPr>
                      <a:endParaRPr lang="en-US" sz="2200">
                        <a:solidFill>
                          <a:srgbClr val="000000"/>
                        </a:solidFill>
                      </a:endParaRPr>
                    </a:p>
                  </a:txBody>
                  <a:tcPr marL="182880" marR="182880" marT="18288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43CE"/>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8518234"/>
                  </a:ext>
                </a:extLst>
              </a:tr>
            </a:tbl>
          </a:graphicData>
        </a:graphic>
      </p:graphicFrame>
      <p:grpSp>
        <p:nvGrpSpPr>
          <p:cNvPr id="137" name="Group 136">
            <a:extLst>
              <a:ext uri="{FF2B5EF4-FFF2-40B4-BE49-F238E27FC236}">
                <a16:creationId xmlns:a16="http://schemas.microsoft.com/office/drawing/2014/main" id="{C2884FBF-0666-85C1-2C17-4CB867921907}"/>
              </a:ext>
            </a:extLst>
          </p:cNvPr>
          <p:cNvGrpSpPr/>
          <p:nvPr/>
        </p:nvGrpSpPr>
        <p:grpSpPr>
          <a:xfrm>
            <a:off x="12982399" y="11351510"/>
            <a:ext cx="8076944" cy="1405876"/>
            <a:chOff x="6574627" y="5687787"/>
            <a:chExt cx="4038472" cy="702938"/>
          </a:xfrm>
        </p:grpSpPr>
        <p:grpSp>
          <p:nvGrpSpPr>
            <p:cNvPr id="75" name="Google Shape;290;p20">
              <a:extLst>
                <a:ext uri="{FF2B5EF4-FFF2-40B4-BE49-F238E27FC236}">
                  <a16:creationId xmlns:a16="http://schemas.microsoft.com/office/drawing/2014/main" id="{7693E5F4-A81E-77F3-12F9-ED5D889B2DDF}"/>
                </a:ext>
              </a:extLst>
            </p:cNvPr>
            <p:cNvGrpSpPr/>
            <p:nvPr/>
          </p:nvGrpSpPr>
          <p:grpSpPr>
            <a:xfrm>
              <a:off x="6574627" y="5782053"/>
              <a:ext cx="645795" cy="258680"/>
              <a:chOff x="238125" y="1426750"/>
              <a:chExt cx="7143750" cy="2861500"/>
            </a:xfrm>
          </p:grpSpPr>
          <p:sp>
            <p:nvSpPr>
              <p:cNvPr id="76" name="Google Shape;291;p20">
                <a:extLst>
                  <a:ext uri="{FF2B5EF4-FFF2-40B4-BE49-F238E27FC236}">
                    <a16:creationId xmlns:a16="http://schemas.microsoft.com/office/drawing/2014/main" id="{633F1C53-DFCE-1104-24C5-441DF4DD1D22}"/>
                  </a:ext>
                </a:extLst>
              </p:cNvPr>
              <p:cNvSpPr/>
              <p:nvPr/>
            </p:nvSpPr>
            <p:spPr>
              <a:xfrm>
                <a:off x="238125" y="1426750"/>
                <a:ext cx="7143750" cy="2861500"/>
              </a:xfrm>
              <a:custGeom>
                <a:avLst/>
                <a:gdLst/>
                <a:ahLst/>
                <a:cxnLst/>
                <a:rect l="l" t="t" r="r" b="b"/>
                <a:pathLst>
                  <a:path w="285750" h="114460" extrusionOk="0">
                    <a:moveTo>
                      <a:pt x="235724" y="9605"/>
                    </a:moveTo>
                    <a:lnTo>
                      <a:pt x="265339" y="24413"/>
                    </a:lnTo>
                    <a:lnTo>
                      <a:pt x="22412" y="24413"/>
                    </a:lnTo>
                    <a:lnTo>
                      <a:pt x="56430" y="9605"/>
                    </a:lnTo>
                    <a:close/>
                    <a:moveTo>
                      <a:pt x="276145" y="35218"/>
                    </a:moveTo>
                    <a:lnTo>
                      <a:pt x="276145" y="104855"/>
                    </a:lnTo>
                    <a:lnTo>
                      <a:pt x="9605" y="104855"/>
                    </a:lnTo>
                    <a:lnTo>
                      <a:pt x="9605" y="35218"/>
                    </a:lnTo>
                    <a:close/>
                    <a:moveTo>
                      <a:pt x="55629" y="0"/>
                    </a:moveTo>
                    <a:lnTo>
                      <a:pt x="53628" y="400"/>
                    </a:lnTo>
                    <a:lnTo>
                      <a:pt x="2801" y="22012"/>
                    </a:lnTo>
                    <a:lnTo>
                      <a:pt x="1601" y="23212"/>
                    </a:lnTo>
                    <a:lnTo>
                      <a:pt x="400" y="24413"/>
                    </a:lnTo>
                    <a:lnTo>
                      <a:pt x="0" y="26014"/>
                    </a:lnTo>
                    <a:lnTo>
                      <a:pt x="400" y="27614"/>
                    </a:lnTo>
                    <a:lnTo>
                      <a:pt x="0" y="29215"/>
                    </a:lnTo>
                    <a:lnTo>
                      <a:pt x="0" y="30416"/>
                    </a:lnTo>
                    <a:lnTo>
                      <a:pt x="0" y="109657"/>
                    </a:lnTo>
                    <a:lnTo>
                      <a:pt x="400" y="111659"/>
                    </a:lnTo>
                    <a:lnTo>
                      <a:pt x="1201" y="113259"/>
                    </a:lnTo>
                    <a:lnTo>
                      <a:pt x="2801" y="114060"/>
                    </a:lnTo>
                    <a:lnTo>
                      <a:pt x="4803" y="114460"/>
                    </a:lnTo>
                    <a:lnTo>
                      <a:pt x="280947" y="114460"/>
                    </a:lnTo>
                    <a:lnTo>
                      <a:pt x="282949" y="114060"/>
                    </a:lnTo>
                    <a:lnTo>
                      <a:pt x="284549" y="113259"/>
                    </a:lnTo>
                    <a:lnTo>
                      <a:pt x="285350" y="111659"/>
                    </a:lnTo>
                    <a:lnTo>
                      <a:pt x="285750" y="109657"/>
                    </a:lnTo>
                    <a:lnTo>
                      <a:pt x="285750" y="30416"/>
                    </a:lnTo>
                    <a:lnTo>
                      <a:pt x="285750" y="29215"/>
                    </a:lnTo>
                    <a:lnTo>
                      <a:pt x="285750" y="27614"/>
                    </a:lnTo>
                    <a:lnTo>
                      <a:pt x="285750" y="26014"/>
                    </a:lnTo>
                    <a:lnTo>
                      <a:pt x="285350" y="24413"/>
                    </a:lnTo>
                    <a:lnTo>
                      <a:pt x="284549" y="23212"/>
                    </a:lnTo>
                    <a:lnTo>
                      <a:pt x="282949" y="22412"/>
                    </a:lnTo>
                    <a:lnTo>
                      <a:pt x="238925" y="800"/>
                    </a:lnTo>
                    <a:lnTo>
                      <a:pt x="238125" y="400"/>
                    </a:lnTo>
                    <a:lnTo>
                      <a:pt x="236924"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7" name="Google Shape;292;p20">
                <a:extLst>
                  <a:ext uri="{FF2B5EF4-FFF2-40B4-BE49-F238E27FC236}">
                    <a16:creationId xmlns:a16="http://schemas.microsoft.com/office/drawing/2014/main" id="{E56FA576-54AC-30CA-42B5-2F854EF468CD}"/>
                  </a:ext>
                </a:extLst>
              </p:cNvPr>
              <p:cNvSpPr/>
              <p:nvPr/>
            </p:nvSpPr>
            <p:spPr>
              <a:xfrm>
                <a:off x="918475" y="3007575"/>
                <a:ext cx="330200" cy="330200"/>
              </a:xfrm>
              <a:custGeom>
                <a:avLst/>
                <a:gdLst/>
                <a:ahLst/>
                <a:cxnLst/>
                <a:rect l="l" t="t" r="r" b="b"/>
                <a:pathLst>
                  <a:path w="13208" h="13208" extrusionOk="0">
                    <a:moveTo>
                      <a:pt x="5203" y="0"/>
                    </a:moveTo>
                    <a:lnTo>
                      <a:pt x="4002" y="400"/>
                    </a:lnTo>
                    <a:lnTo>
                      <a:pt x="2802" y="1201"/>
                    </a:lnTo>
                    <a:lnTo>
                      <a:pt x="2001" y="2001"/>
                    </a:lnTo>
                    <a:lnTo>
                      <a:pt x="1201" y="2802"/>
                    </a:lnTo>
                    <a:lnTo>
                      <a:pt x="400" y="4002"/>
                    </a:lnTo>
                    <a:lnTo>
                      <a:pt x="0" y="5203"/>
                    </a:lnTo>
                    <a:lnTo>
                      <a:pt x="0" y="6404"/>
                    </a:lnTo>
                    <a:lnTo>
                      <a:pt x="0" y="8004"/>
                    </a:lnTo>
                    <a:lnTo>
                      <a:pt x="400" y="9205"/>
                    </a:lnTo>
                    <a:lnTo>
                      <a:pt x="1201" y="10406"/>
                    </a:lnTo>
                    <a:lnTo>
                      <a:pt x="2001" y="11206"/>
                    </a:lnTo>
                    <a:lnTo>
                      <a:pt x="2802" y="12006"/>
                    </a:lnTo>
                    <a:lnTo>
                      <a:pt x="4002" y="12407"/>
                    </a:lnTo>
                    <a:lnTo>
                      <a:pt x="5203" y="12807"/>
                    </a:lnTo>
                    <a:lnTo>
                      <a:pt x="6804" y="13207"/>
                    </a:lnTo>
                    <a:lnTo>
                      <a:pt x="8004" y="12807"/>
                    </a:lnTo>
                    <a:lnTo>
                      <a:pt x="9205" y="12407"/>
                    </a:lnTo>
                    <a:lnTo>
                      <a:pt x="10406" y="12006"/>
                    </a:lnTo>
                    <a:lnTo>
                      <a:pt x="11206" y="11206"/>
                    </a:lnTo>
                    <a:lnTo>
                      <a:pt x="12007" y="10406"/>
                    </a:lnTo>
                    <a:lnTo>
                      <a:pt x="12807" y="9205"/>
                    </a:lnTo>
                    <a:lnTo>
                      <a:pt x="13207" y="8004"/>
                    </a:lnTo>
                    <a:lnTo>
                      <a:pt x="13207" y="6404"/>
                    </a:lnTo>
                    <a:lnTo>
                      <a:pt x="13207" y="5203"/>
                    </a:lnTo>
                    <a:lnTo>
                      <a:pt x="12807" y="4002"/>
                    </a:lnTo>
                    <a:lnTo>
                      <a:pt x="12007" y="2802"/>
                    </a:lnTo>
                    <a:lnTo>
                      <a:pt x="11206" y="2001"/>
                    </a:lnTo>
                    <a:lnTo>
                      <a:pt x="10406" y="1201"/>
                    </a:lnTo>
                    <a:lnTo>
                      <a:pt x="9205" y="400"/>
                    </a:lnTo>
                    <a:lnTo>
                      <a:pt x="8004"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8" name="Google Shape;293;p20">
                <a:extLst>
                  <a:ext uri="{FF2B5EF4-FFF2-40B4-BE49-F238E27FC236}">
                    <a16:creationId xmlns:a16="http://schemas.microsoft.com/office/drawing/2014/main" id="{CBF8A550-3D8B-67B5-1E0F-3FD3587553DB}"/>
                  </a:ext>
                </a:extLst>
              </p:cNvPr>
              <p:cNvSpPr/>
              <p:nvPr/>
            </p:nvSpPr>
            <p:spPr>
              <a:xfrm>
                <a:off x="1508775" y="3007575"/>
                <a:ext cx="330200" cy="330200"/>
              </a:xfrm>
              <a:custGeom>
                <a:avLst/>
                <a:gdLst/>
                <a:ahLst/>
                <a:cxnLst/>
                <a:rect l="l" t="t" r="r" b="b"/>
                <a:pathLst>
                  <a:path w="13208" h="13208" extrusionOk="0">
                    <a:moveTo>
                      <a:pt x="5203" y="0"/>
                    </a:moveTo>
                    <a:lnTo>
                      <a:pt x="4003" y="400"/>
                    </a:lnTo>
                    <a:lnTo>
                      <a:pt x="2802" y="1201"/>
                    </a:lnTo>
                    <a:lnTo>
                      <a:pt x="1602" y="2001"/>
                    </a:lnTo>
                    <a:lnTo>
                      <a:pt x="801" y="2802"/>
                    </a:lnTo>
                    <a:lnTo>
                      <a:pt x="401" y="4002"/>
                    </a:lnTo>
                    <a:lnTo>
                      <a:pt x="1" y="5203"/>
                    </a:lnTo>
                    <a:lnTo>
                      <a:pt x="1" y="6404"/>
                    </a:lnTo>
                    <a:lnTo>
                      <a:pt x="1" y="8004"/>
                    </a:lnTo>
                    <a:lnTo>
                      <a:pt x="401" y="9205"/>
                    </a:lnTo>
                    <a:lnTo>
                      <a:pt x="801" y="10406"/>
                    </a:lnTo>
                    <a:lnTo>
                      <a:pt x="1602" y="11206"/>
                    </a:lnTo>
                    <a:lnTo>
                      <a:pt x="2802" y="12006"/>
                    </a:lnTo>
                    <a:lnTo>
                      <a:pt x="4003" y="12407"/>
                    </a:lnTo>
                    <a:lnTo>
                      <a:pt x="5203" y="12807"/>
                    </a:lnTo>
                    <a:lnTo>
                      <a:pt x="6404" y="13207"/>
                    </a:lnTo>
                    <a:lnTo>
                      <a:pt x="7605" y="12807"/>
                    </a:lnTo>
                    <a:lnTo>
                      <a:pt x="9206" y="12407"/>
                    </a:lnTo>
                    <a:lnTo>
                      <a:pt x="10006" y="12006"/>
                    </a:lnTo>
                    <a:lnTo>
                      <a:pt x="11207" y="11206"/>
                    </a:lnTo>
                    <a:lnTo>
                      <a:pt x="12007" y="10406"/>
                    </a:lnTo>
                    <a:lnTo>
                      <a:pt x="12407" y="9205"/>
                    </a:lnTo>
                    <a:lnTo>
                      <a:pt x="12807" y="8004"/>
                    </a:lnTo>
                    <a:lnTo>
                      <a:pt x="13208" y="6404"/>
                    </a:lnTo>
                    <a:lnTo>
                      <a:pt x="12807" y="5203"/>
                    </a:lnTo>
                    <a:lnTo>
                      <a:pt x="12407" y="4002"/>
                    </a:lnTo>
                    <a:lnTo>
                      <a:pt x="12007" y="2802"/>
                    </a:lnTo>
                    <a:lnTo>
                      <a:pt x="11207" y="2001"/>
                    </a:lnTo>
                    <a:lnTo>
                      <a:pt x="10006" y="1201"/>
                    </a:lnTo>
                    <a:lnTo>
                      <a:pt x="9206" y="400"/>
                    </a:lnTo>
                    <a:lnTo>
                      <a:pt x="7605"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9" name="Google Shape;294;p20">
                <a:extLst>
                  <a:ext uri="{FF2B5EF4-FFF2-40B4-BE49-F238E27FC236}">
                    <a16:creationId xmlns:a16="http://schemas.microsoft.com/office/drawing/2014/main" id="{9C4AA9B4-FFB2-F0C3-6312-8967031E879C}"/>
                  </a:ext>
                </a:extLst>
              </p:cNvPr>
              <p:cNvSpPr/>
              <p:nvPr/>
            </p:nvSpPr>
            <p:spPr>
              <a:xfrm>
                <a:off x="6331300" y="2617350"/>
                <a:ext cx="480300" cy="1080600"/>
              </a:xfrm>
              <a:custGeom>
                <a:avLst/>
                <a:gdLst/>
                <a:ahLst/>
                <a:cxnLst/>
                <a:rect l="l" t="t" r="r" b="b"/>
                <a:pathLst>
                  <a:path w="19212" h="43224" extrusionOk="0">
                    <a:moveTo>
                      <a:pt x="14409" y="4803"/>
                    </a:moveTo>
                    <a:lnTo>
                      <a:pt x="14409" y="38421"/>
                    </a:lnTo>
                    <a:lnTo>
                      <a:pt x="4803" y="38421"/>
                    </a:lnTo>
                    <a:lnTo>
                      <a:pt x="4803" y="4803"/>
                    </a:lnTo>
                    <a:close/>
                    <a:moveTo>
                      <a:pt x="2402" y="1"/>
                    </a:moveTo>
                    <a:lnTo>
                      <a:pt x="1602" y="401"/>
                    </a:lnTo>
                    <a:lnTo>
                      <a:pt x="801" y="801"/>
                    </a:lnTo>
                    <a:lnTo>
                      <a:pt x="401" y="1602"/>
                    </a:lnTo>
                    <a:lnTo>
                      <a:pt x="1" y="2402"/>
                    </a:lnTo>
                    <a:lnTo>
                      <a:pt x="1" y="40822"/>
                    </a:lnTo>
                    <a:lnTo>
                      <a:pt x="401" y="42023"/>
                    </a:lnTo>
                    <a:lnTo>
                      <a:pt x="801" y="42823"/>
                    </a:lnTo>
                    <a:lnTo>
                      <a:pt x="1602" y="43224"/>
                    </a:lnTo>
                    <a:lnTo>
                      <a:pt x="17610" y="43224"/>
                    </a:lnTo>
                    <a:lnTo>
                      <a:pt x="18411" y="42823"/>
                    </a:lnTo>
                    <a:lnTo>
                      <a:pt x="19211" y="42023"/>
                    </a:lnTo>
                    <a:lnTo>
                      <a:pt x="19211" y="40822"/>
                    </a:lnTo>
                    <a:lnTo>
                      <a:pt x="19211" y="2402"/>
                    </a:lnTo>
                    <a:lnTo>
                      <a:pt x="19211" y="1602"/>
                    </a:lnTo>
                    <a:lnTo>
                      <a:pt x="18411" y="801"/>
                    </a:lnTo>
                    <a:lnTo>
                      <a:pt x="17610" y="401"/>
                    </a:lnTo>
                    <a:lnTo>
                      <a:pt x="16810"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0" name="Google Shape;295;p20">
                <a:extLst>
                  <a:ext uri="{FF2B5EF4-FFF2-40B4-BE49-F238E27FC236}">
                    <a16:creationId xmlns:a16="http://schemas.microsoft.com/office/drawing/2014/main" id="{9DE30E2C-C7CE-29C0-5B5C-A7F872C921EE}"/>
                  </a:ext>
                </a:extLst>
              </p:cNvPr>
              <p:cNvSpPr/>
              <p:nvPr/>
            </p:nvSpPr>
            <p:spPr>
              <a:xfrm>
                <a:off x="5610925" y="2617350"/>
                <a:ext cx="480275" cy="1080600"/>
              </a:xfrm>
              <a:custGeom>
                <a:avLst/>
                <a:gdLst/>
                <a:ahLst/>
                <a:cxnLst/>
                <a:rect l="l" t="t" r="r" b="b"/>
                <a:pathLst>
                  <a:path w="19211" h="43224" extrusionOk="0">
                    <a:moveTo>
                      <a:pt x="14408" y="4803"/>
                    </a:moveTo>
                    <a:lnTo>
                      <a:pt x="14408" y="38421"/>
                    </a:lnTo>
                    <a:lnTo>
                      <a:pt x="4803" y="38421"/>
                    </a:lnTo>
                    <a:lnTo>
                      <a:pt x="4803" y="4803"/>
                    </a:lnTo>
                    <a:close/>
                    <a:moveTo>
                      <a:pt x="2402" y="1"/>
                    </a:moveTo>
                    <a:lnTo>
                      <a:pt x="1602" y="401"/>
                    </a:lnTo>
                    <a:lnTo>
                      <a:pt x="801" y="801"/>
                    </a:lnTo>
                    <a:lnTo>
                      <a:pt x="401" y="1602"/>
                    </a:lnTo>
                    <a:lnTo>
                      <a:pt x="1" y="2402"/>
                    </a:lnTo>
                    <a:lnTo>
                      <a:pt x="1" y="40822"/>
                    </a:lnTo>
                    <a:lnTo>
                      <a:pt x="401" y="42023"/>
                    </a:lnTo>
                    <a:lnTo>
                      <a:pt x="801" y="42823"/>
                    </a:lnTo>
                    <a:lnTo>
                      <a:pt x="1602" y="43224"/>
                    </a:lnTo>
                    <a:lnTo>
                      <a:pt x="17610" y="43224"/>
                    </a:lnTo>
                    <a:lnTo>
                      <a:pt x="18410" y="42823"/>
                    </a:lnTo>
                    <a:lnTo>
                      <a:pt x="19211" y="42023"/>
                    </a:lnTo>
                    <a:lnTo>
                      <a:pt x="19211" y="40822"/>
                    </a:lnTo>
                    <a:lnTo>
                      <a:pt x="19211" y="2402"/>
                    </a:lnTo>
                    <a:lnTo>
                      <a:pt x="19211" y="1602"/>
                    </a:lnTo>
                    <a:lnTo>
                      <a:pt x="18410" y="801"/>
                    </a:lnTo>
                    <a:lnTo>
                      <a:pt x="17610" y="401"/>
                    </a:lnTo>
                    <a:lnTo>
                      <a:pt x="16810"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grpSp>
        <p:sp>
          <p:nvSpPr>
            <p:cNvPr id="81" name="Google Shape;296;p20">
              <a:extLst>
                <a:ext uri="{FF2B5EF4-FFF2-40B4-BE49-F238E27FC236}">
                  <a16:creationId xmlns:a16="http://schemas.microsoft.com/office/drawing/2014/main" id="{438170C7-F0E6-286A-5FEC-0531C616CD26}"/>
                </a:ext>
              </a:extLst>
            </p:cNvPr>
            <p:cNvSpPr txBox="1"/>
            <p:nvPr/>
          </p:nvSpPr>
          <p:spPr>
            <a:xfrm>
              <a:off x="6578002" y="6135525"/>
              <a:ext cx="646400" cy="255200"/>
            </a:xfrm>
            <a:prstGeom prst="rect">
              <a:avLst/>
            </a:prstGeom>
            <a:noFill/>
            <a:ln>
              <a:noFill/>
            </a:ln>
          </p:spPr>
          <p:txBody>
            <a:bodyPr spcFirstLastPara="1" wrap="square" lIns="0" tIns="0" rIns="0" bIns="0" anchor="ctr" anchorCtr="0">
              <a:no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666666"/>
                  </a:solidFill>
                  <a:effectLst/>
                  <a:uLnTx/>
                  <a:uFillTx/>
                  <a:latin typeface="Overpass Light"/>
                  <a:ea typeface="Overpass Light"/>
                  <a:cs typeface="Overpass Light"/>
                  <a:sym typeface="Overpass Light"/>
                </a:rPr>
                <a:t>Physical</a:t>
              </a:r>
              <a:endParaRPr kumimoji="0" sz="2400" b="0" i="0" u="none" strike="noStrike" kern="1200" cap="none" spc="0" normalizeH="0" baseline="0" noProof="0">
                <a:ln>
                  <a:noFill/>
                </a:ln>
                <a:solidFill>
                  <a:srgbClr val="666666"/>
                </a:solidFill>
                <a:effectLst/>
                <a:uLnTx/>
                <a:uFillTx/>
                <a:latin typeface="Overpass Light"/>
                <a:ea typeface="Overpass Light"/>
                <a:cs typeface="Overpass Light"/>
                <a:sym typeface="Overpass Light"/>
              </a:endParaRPr>
            </a:p>
          </p:txBody>
        </p:sp>
        <p:grpSp>
          <p:nvGrpSpPr>
            <p:cNvPr id="82" name="Google Shape;297;p20">
              <a:extLst>
                <a:ext uri="{FF2B5EF4-FFF2-40B4-BE49-F238E27FC236}">
                  <a16:creationId xmlns:a16="http://schemas.microsoft.com/office/drawing/2014/main" id="{3342180C-BA7D-1A27-D10F-8909C3118082}"/>
                </a:ext>
              </a:extLst>
            </p:cNvPr>
            <p:cNvGrpSpPr/>
            <p:nvPr/>
          </p:nvGrpSpPr>
          <p:grpSpPr>
            <a:xfrm>
              <a:off x="7705309" y="5757612"/>
              <a:ext cx="645795" cy="307561"/>
              <a:chOff x="238125" y="1156375"/>
              <a:chExt cx="7143750" cy="3402225"/>
            </a:xfrm>
          </p:grpSpPr>
          <p:sp>
            <p:nvSpPr>
              <p:cNvPr id="83" name="Google Shape;298;p20">
                <a:extLst>
                  <a:ext uri="{FF2B5EF4-FFF2-40B4-BE49-F238E27FC236}">
                    <a16:creationId xmlns:a16="http://schemas.microsoft.com/office/drawing/2014/main" id="{56126BA6-D53E-19EA-B25F-CA845860868C}"/>
                  </a:ext>
                </a:extLst>
              </p:cNvPr>
              <p:cNvSpPr/>
              <p:nvPr/>
            </p:nvSpPr>
            <p:spPr>
              <a:xfrm>
                <a:off x="693675" y="1611925"/>
                <a:ext cx="6232650" cy="2491125"/>
              </a:xfrm>
              <a:custGeom>
                <a:avLst/>
                <a:gdLst/>
                <a:ahLst/>
                <a:cxnLst/>
                <a:rect l="l" t="t" r="r" b="b"/>
                <a:pathLst>
                  <a:path w="249306" h="99645" extrusionOk="0">
                    <a:moveTo>
                      <a:pt x="205493" y="8531"/>
                    </a:moveTo>
                    <a:lnTo>
                      <a:pt x="231470" y="20938"/>
                    </a:lnTo>
                    <a:lnTo>
                      <a:pt x="19775" y="20938"/>
                    </a:lnTo>
                    <a:lnTo>
                      <a:pt x="49241" y="8531"/>
                    </a:lnTo>
                    <a:close/>
                    <a:moveTo>
                      <a:pt x="240775" y="30243"/>
                    </a:moveTo>
                    <a:lnTo>
                      <a:pt x="240775" y="91502"/>
                    </a:lnTo>
                    <a:lnTo>
                      <a:pt x="8531" y="91502"/>
                    </a:lnTo>
                    <a:lnTo>
                      <a:pt x="8531" y="30243"/>
                    </a:lnTo>
                    <a:close/>
                    <a:moveTo>
                      <a:pt x="48466" y="1"/>
                    </a:moveTo>
                    <a:lnTo>
                      <a:pt x="46915" y="388"/>
                    </a:lnTo>
                    <a:lnTo>
                      <a:pt x="2715" y="18999"/>
                    </a:lnTo>
                    <a:lnTo>
                      <a:pt x="1164" y="20162"/>
                    </a:lnTo>
                    <a:lnTo>
                      <a:pt x="389" y="21325"/>
                    </a:lnTo>
                    <a:lnTo>
                      <a:pt x="1" y="22488"/>
                    </a:lnTo>
                    <a:lnTo>
                      <a:pt x="389" y="24039"/>
                    </a:lnTo>
                    <a:lnTo>
                      <a:pt x="1" y="25202"/>
                    </a:lnTo>
                    <a:lnTo>
                      <a:pt x="1" y="26366"/>
                    </a:lnTo>
                    <a:lnTo>
                      <a:pt x="1" y="95379"/>
                    </a:lnTo>
                    <a:lnTo>
                      <a:pt x="389" y="97318"/>
                    </a:lnTo>
                    <a:lnTo>
                      <a:pt x="1164" y="98481"/>
                    </a:lnTo>
                    <a:lnTo>
                      <a:pt x="2715" y="99257"/>
                    </a:lnTo>
                    <a:lnTo>
                      <a:pt x="4266" y="99644"/>
                    </a:lnTo>
                    <a:lnTo>
                      <a:pt x="245040" y="99644"/>
                    </a:lnTo>
                    <a:lnTo>
                      <a:pt x="246591" y="99257"/>
                    </a:lnTo>
                    <a:lnTo>
                      <a:pt x="248142" y="98481"/>
                    </a:lnTo>
                    <a:lnTo>
                      <a:pt x="248917" y="97318"/>
                    </a:lnTo>
                    <a:lnTo>
                      <a:pt x="249305" y="95379"/>
                    </a:lnTo>
                    <a:lnTo>
                      <a:pt x="249305" y="26366"/>
                    </a:lnTo>
                    <a:lnTo>
                      <a:pt x="249305" y="25202"/>
                    </a:lnTo>
                    <a:lnTo>
                      <a:pt x="248917" y="24039"/>
                    </a:lnTo>
                    <a:lnTo>
                      <a:pt x="249305" y="22488"/>
                    </a:lnTo>
                    <a:lnTo>
                      <a:pt x="248917" y="21325"/>
                    </a:lnTo>
                    <a:lnTo>
                      <a:pt x="248142" y="20162"/>
                    </a:lnTo>
                    <a:lnTo>
                      <a:pt x="246979" y="19387"/>
                    </a:lnTo>
                    <a:lnTo>
                      <a:pt x="208594" y="388"/>
                    </a:lnTo>
                    <a:lnTo>
                      <a:pt x="206656"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4" name="Google Shape;299;p20">
                <a:extLst>
                  <a:ext uri="{FF2B5EF4-FFF2-40B4-BE49-F238E27FC236}">
                    <a16:creationId xmlns:a16="http://schemas.microsoft.com/office/drawing/2014/main" id="{5E66DBF9-E657-7A1B-E9ED-C26ACC7278B4}"/>
                  </a:ext>
                </a:extLst>
              </p:cNvPr>
              <p:cNvSpPr/>
              <p:nvPr/>
            </p:nvSpPr>
            <p:spPr>
              <a:xfrm>
                <a:off x="1284950" y="2988325"/>
                <a:ext cx="290825" cy="281125"/>
              </a:xfrm>
              <a:custGeom>
                <a:avLst/>
                <a:gdLst/>
                <a:ahLst/>
                <a:cxnLst/>
                <a:rect l="l" t="t" r="r" b="b"/>
                <a:pathLst>
                  <a:path w="11633" h="11245" extrusionOk="0">
                    <a:moveTo>
                      <a:pt x="4653" y="1"/>
                    </a:moveTo>
                    <a:lnTo>
                      <a:pt x="3490" y="388"/>
                    </a:lnTo>
                    <a:lnTo>
                      <a:pt x="1939" y="1552"/>
                    </a:lnTo>
                    <a:lnTo>
                      <a:pt x="389" y="3490"/>
                    </a:lnTo>
                    <a:lnTo>
                      <a:pt x="389" y="4266"/>
                    </a:lnTo>
                    <a:lnTo>
                      <a:pt x="1" y="5429"/>
                    </a:lnTo>
                    <a:lnTo>
                      <a:pt x="389" y="6592"/>
                    </a:lnTo>
                    <a:lnTo>
                      <a:pt x="389" y="7755"/>
                    </a:lnTo>
                    <a:lnTo>
                      <a:pt x="1939" y="9694"/>
                    </a:lnTo>
                    <a:lnTo>
                      <a:pt x="3490" y="10857"/>
                    </a:lnTo>
                    <a:lnTo>
                      <a:pt x="4653" y="11245"/>
                    </a:lnTo>
                    <a:lnTo>
                      <a:pt x="6980" y="11245"/>
                    </a:lnTo>
                    <a:lnTo>
                      <a:pt x="8143" y="10857"/>
                    </a:lnTo>
                    <a:lnTo>
                      <a:pt x="10082" y="9694"/>
                    </a:lnTo>
                    <a:lnTo>
                      <a:pt x="11245" y="7755"/>
                    </a:lnTo>
                    <a:lnTo>
                      <a:pt x="11632" y="6592"/>
                    </a:lnTo>
                    <a:lnTo>
                      <a:pt x="11632" y="5429"/>
                    </a:lnTo>
                    <a:lnTo>
                      <a:pt x="11632" y="4266"/>
                    </a:lnTo>
                    <a:lnTo>
                      <a:pt x="11245" y="3490"/>
                    </a:lnTo>
                    <a:lnTo>
                      <a:pt x="10082" y="1552"/>
                    </a:lnTo>
                    <a:lnTo>
                      <a:pt x="8143" y="388"/>
                    </a:lnTo>
                    <a:lnTo>
                      <a:pt x="6980"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5" name="Google Shape;300;p20">
                <a:extLst>
                  <a:ext uri="{FF2B5EF4-FFF2-40B4-BE49-F238E27FC236}">
                    <a16:creationId xmlns:a16="http://schemas.microsoft.com/office/drawing/2014/main" id="{0EBC27A8-2AB6-35D7-95A4-7E5258C57AA0}"/>
                  </a:ext>
                </a:extLst>
              </p:cNvPr>
              <p:cNvSpPr/>
              <p:nvPr/>
            </p:nvSpPr>
            <p:spPr>
              <a:xfrm>
                <a:off x="1798700" y="2988325"/>
                <a:ext cx="290800" cy="281125"/>
              </a:xfrm>
              <a:custGeom>
                <a:avLst/>
                <a:gdLst/>
                <a:ahLst/>
                <a:cxnLst/>
                <a:rect l="l" t="t" r="r" b="b"/>
                <a:pathLst>
                  <a:path w="11632" h="11245" extrusionOk="0">
                    <a:moveTo>
                      <a:pt x="4653" y="1"/>
                    </a:moveTo>
                    <a:lnTo>
                      <a:pt x="3489" y="388"/>
                    </a:lnTo>
                    <a:lnTo>
                      <a:pt x="1551" y="1552"/>
                    </a:lnTo>
                    <a:lnTo>
                      <a:pt x="388" y="3490"/>
                    </a:lnTo>
                    <a:lnTo>
                      <a:pt x="0" y="4266"/>
                    </a:lnTo>
                    <a:lnTo>
                      <a:pt x="0" y="5429"/>
                    </a:lnTo>
                    <a:lnTo>
                      <a:pt x="0" y="6592"/>
                    </a:lnTo>
                    <a:lnTo>
                      <a:pt x="388" y="7755"/>
                    </a:lnTo>
                    <a:lnTo>
                      <a:pt x="1551" y="9694"/>
                    </a:lnTo>
                    <a:lnTo>
                      <a:pt x="3489" y="10857"/>
                    </a:lnTo>
                    <a:lnTo>
                      <a:pt x="4653" y="11245"/>
                    </a:lnTo>
                    <a:lnTo>
                      <a:pt x="6979" y="11245"/>
                    </a:lnTo>
                    <a:lnTo>
                      <a:pt x="8142" y="10857"/>
                    </a:lnTo>
                    <a:lnTo>
                      <a:pt x="9693" y="9694"/>
                    </a:lnTo>
                    <a:lnTo>
                      <a:pt x="11244" y="7755"/>
                    </a:lnTo>
                    <a:lnTo>
                      <a:pt x="11244" y="6592"/>
                    </a:lnTo>
                    <a:lnTo>
                      <a:pt x="11632" y="5429"/>
                    </a:lnTo>
                    <a:lnTo>
                      <a:pt x="11244" y="4266"/>
                    </a:lnTo>
                    <a:lnTo>
                      <a:pt x="11244" y="3490"/>
                    </a:lnTo>
                    <a:lnTo>
                      <a:pt x="9693" y="1552"/>
                    </a:lnTo>
                    <a:lnTo>
                      <a:pt x="8142" y="388"/>
                    </a:lnTo>
                    <a:lnTo>
                      <a:pt x="6979"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6" name="Google Shape;301;p20">
                <a:extLst>
                  <a:ext uri="{FF2B5EF4-FFF2-40B4-BE49-F238E27FC236}">
                    <a16:creationId xmlns:a16="http://schemas.microsoft.com/office/drawing/2014/main" id="{9C6169EE-87E1-D6C5-815F-813B19700962}"/>
                  </a:ext>
                </a:extLst>
              </p:cNvPr>
              <p:cNvSpPr/>
              <p:nvPr/>
            </p:nvSpPr>
            <p:spPr>
              <a:xfrm>
                <a:off x="6005450" y="2649075"/>
                <a:ext cx="416825" cy="940250"/>
              </a:xfrm>
              <a:custGeom>
                <a:avLst/>
                <a:gdLst/>
                <a:ahLst/>
                <a:cxnLst/>
                <a:rect l="l" t="t" r="r" b="b"/>
                <a:pathLst>
                  <a:path w="16673" h="37610" extrusionOk="0">
                    <a:moveTo>
                      <a:pt x="12795" y="4265"/>
                    </a:moveTo>
                    <a:lnTo>
                      <a:pt x="12795" y="33344"/>
                    </a:lnTo>
                    <a:lnTo>
                      <a:pt x="4266" y="33344"/>
                    </a:lnTo>
                    <a:lnTo>
                      <a:pt x="4266" y="4265"/>
                    </a:lnTo>
                    <a:close/>
                    <a:moveTo>
                      <a:pt x="1552" y="1"/>
                    </a:moveTo>
                    <a:lnTo>
                      <a:pt x="776" y="776"/>
                    </a:lnTo>
                    <a:lnTo>
                      <a:pt x="388" y="1164"/>
                    </a:lnTo>
                    <a:lnTo>
                      <a:pt x="1" y="1939"/>
                    </a:lnTo>
                    <a:lnTo>
                      <a:pt x="1" y="35671"/>
                    </a:lnTo>
                    <a:lnTo>
                      <a:pt x="388" y="36446"/>
                    </a:lnTo>
                    <a:lnTo>
                      <a:pt x="776" y="37221"/>
                    </a:lnTo>
                    <a:lnTo>
                      <a:pt x="1552" y="37609"/>
                    </a:lnTo>
                    <a:lnTo>
                      <a:pt x="15510" y="37609"/>
                    </a:lnTo>
                    <a:lnTo>
                      <a:pt x="16285" y="37221"/>
                    </a:lnTo>
                    <a:lnTo>
                      <a:pt x="16673" y="36446"/>
                    </a:lnTo>
                    <a:lnTo>
                      <a:pt x="16673" y="35671"/>
                    </a:lnTo>
                    <a:lnTo>
                      <a:pt x="16673" y="1939"/>
                    </a:lnTo>
                    <a:lnTo>
                      <a:pt x="16673" y="1164"/>
                    </a:lnTo>
                    <a:lnTo>
                      <a:pt x="16285" y="776"/>
                    </a:lnTo>
                    <a:lnTo>
                      <a:pt x="15510"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7" name="Google Shape;302;p20">
                <a:extLst>
                  <a:ext uri="{FF2B5EF4-FFF2-40B4-BE49-F238E27FC236}">
                    <a16:creationId xmlns:a16="http://schemas.microsoft.com/office/drawing/2014/main" id="{3446F888-2A18-54C1-3BE1-76FF13F4354C}"/>
                  </a:ext>
                </a:extLst>
              </p:cNvPr>
              <p:cNvSpPr/>
              <p:nvPr/>
            </p:nvSpPr>
            <p:spPr>
              <a:xfrm>
                <a:off x="5375400" y="2649075"/>
                <a:ext cx="426525" cy="940250"/>
              </a:xfrm>
              <a:custGeom>
                <a:avLst/>
                <a:gdLst/>
                <a:ahLst/>
                <a:cxnLst/>
                <a:rect l="l" t="t" r="r" b="b"/>
                <a:pathLst>
                  <a:path w="17061" h="37610" extrusionOk="0">
                    <a:moveTo>
                      <a:pt x="12796" y="4265"/>
                    </a:moveTo>
                    <a:lnTo>
                      <a:pt x="12796" y="33344"/>
                    </a:lnTo>
                    <a:lnTo>
                      <a:pt x="4266" y="33344"/>
                    </a:lnTo>
                    <a:lnTo>
                      <a:pt x="4266" y="4265"/>
                    </a:lnTo>
                    <a:close/>
                    <a:moveTo>
                      <a:pt x="1552" y="1"/>
                    </a:moveTo>
                    <a:lnTo>
                      <a:pt x="776" y="776"/>
                    </a:lnTo>
                    <a:lnTo>
                      <a:pt x="389" y="1164"/>
                    </a:lnTo>
                    <a:lnTo>
                      <a:pt x="1" y="1939"/>
                    </a:lnTo>
                    <a:lnTo>
                      <a:pt x="1" y="35671"/>
                    </a:lnTo>
                    <a:lnTo>
                      <a:pt x="389" y="36446"/>
                    </a:lnTo>
                    <a:lnTo>
                      <a:pt x="776" y="37221"/>
                    </a:lnTo>
                    <a:lnTo>
                      <a:pt x="1552" y="37609"/>
                    </a:lnTo>
                    <a:lnTo>
                      <a:pt x="15510" y="37609"/>
                    </a:lnTo>
                    <a:lnTo>
                      <a:pt x="16285" y="37221"/>
                    </a:lnTo>
                    <a:lnTo>
                      <a:pt x="16673" y="36446"/>
                    </a:lnTo>
                    <a:lnTo>
                      <a:pt x="17061" y="35671"/>
                    </a:lnTo>
                    <a:lnTo>
                      <a:pt x="17061" y="1939"/>
                    </a:lnTo>
                    <a:lnTo>
                      <a:pt x="16673" y="1164"/>
                    </a:lnTo>
                    <a:lnTo>
                      <a:pt x="16285" y="776"/>
                    </a:lnTo>
                    <a:lnTo>
                      <a:pt x="15510"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8" name="Google Shape;303;p20">
                <a:extLst>
                  <a:ext uri="{FF2B5EF4-FFF2-40B4-BE49-F238E27FC236}">
                    <a16:creationId xmlns:a16="http://schemas.microsoft.com/office/drawing/2014/main" id="{324B6F34-4FBB-0947-C7B4-BD91AA924638}"/>
                  </a:ext>
                </a:extLst>
              </p:cNvPr>
              <p:cNvSpPr/>
              <p:nvPr/>
            </p:nvSpPr>
            <p:spPr>
              <a:xfrm>
                <a:off x="3659750" y="4403500"/>
                <a:ext cx="368350" cy="155100"/>
              </a:xfrm>
              <a:custGeom>
                <a:avLst/>
                <a:gdLst/>
                <a:ahLst/>
                <a:cxnLst/>
                <a:rect l="l" t="t" r="r" b="b"/>
                <a:pathLst>
                  <a:path w="14734" h="6204" extrusionOk="0">
                    <a:moveTo>
                      <a:pt x="3102" y="1"/>
                    </a:moveTo>
                    <a:lnTo>
                      <a:pt x="1939" y="388"/>
                    </a:lnTo>
                    <a:lnTo>
                      <a:pt x="1164" y="776"/>
                    </a:lnTo>
                    <a:lnTo>
                      <a:pt x="388" y="1939"/>
                    </a:lnTo>
                    <a:lnTo>
                      <a:pt x="0" y="3102"/>
                    </a:lnTo>
                    <a:lnTo>
                      <a:pt x="388" y="4265"/>
                    </a:lnTo>
                    <a:lnTo>
                      <a:pt x="1164" y="5429"/>
                    </a:lnTo>
                    <a:lnTo>
                      <a:pt x="1939" y="6204"/>
                    </a:lnTo>
                    <a:lnTo>
                      <a:pt x="12795" y="6204"/>
                    </a:lnTo>
                    <a:lnTo>
                      <a:pt x="13958" y="5429"/>
                    </a:lnTo>
                    <a:lnTo>
                      <a:pt x="14734" y="4265"/>
                    </a:lnTo>
                    <a:lnTo>
                      <a:pt x="14734" y="3102"/>
                    </a:lnTo>
                    <a:lnTo>
                      <a:pt x="14734" y="1939"/>
                    </a:lnTo>
                    <a:lnTo>
                      <a:pt x="13958" y="776"/>
                    </a:lnTo>
                    <a:lnTo>
                      <a:pt x="12795" y="388"/>
                    </a:lnTo>
                    <a:lnTo>
                      <a:pt x="1163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9" name="Google Shape;304;p20">
                <a:extLst>
                  <a:ext uri="{FF2B5EF4-FFF2-40B4-BE49-F238E27FC236}">
                    <a16:creationId xmlns:a16="http://schemas.microsoft.com/office/drawing/2014/main" id="{F763895C-A3B6-F3E6-98B2-55CC74BC6298}"/>
                  </a:ext>
                </a:extLst>
              </p:cNvPr>
              <p:cNvSpPr/>
              <p:nvPr/>
            </p:nvSpPr>
            <p:spPr>
              <a:xfrm>
                <a:off x="4192850" y="4403500"/>
                <a:ext cx="358675" cy="155100"/>
              </a:xfrm>
              <a:custGeom>
                <a:avLst/>
                <a:gdLst/>
                <a:ahLst/>
                <a:cxnLst/>
                <a:rect l="l" t="t" r="r" b="b"/>
                <a:pathLst>
                  <a:path w="14347" h="6204" extrusionOk="0">
                    <a:moveTo>
                      <a:pt x="3103" y="1"/>
                    </a:moveTo>
                    <a:lnTo>
                      <a:pt x="1552" y="388"/>
                    </a:lnTo>
                    <a:lnTo>
                      <a:pt x="776" y="776"/>
                    </a:lnTo>
                    <a:lnTo>
                      <a:pt x="1" y="1939"/>
                    </a:lnTo>
                    <a:lnTo>
                      <a:pt x="1" y="3102"/>
                    </a:lnTo>
                    <a:lnTo>
                      <a:pt x="1" y="4265"/>
                    </a:lnTo>
                    <a:lnTo>
                      <a:pt x="776" y="5429"/>
                    </a:lnTo>
                    <a:lnTo>
                      <a:pt x="1552" y="6204"/>
                    </a:lnTo>
                    <a:lnTo>
                      <a:pt x="12408" y="6204"/>
                    </a:lnTo>
                    <a:lnTo>
                      <a:pt x="13571" y="5429"/>
                    </a:lnTo>
                    <a:lnTo>
                      <a:pt x="14347" y="4265"/>
                    </a:lnTo>
                    <a:lnTo>
                      <a:pt x="14347" y="3102"/>
                    </a:lnTo>
                    <a:lnTo>
                      <a:pt x="14347" y="1939"/>
                    </a:lnTo>
                    <a:lnTo>
                      <a:pt x="13571" y="776"/>
                    </a:lnTo>
                    <a:lnTo>
                      <a:pt x="12408" y="388"/>
                    </a:lnTo>
                    <a:lnTo>
                      <a:pt x="11245"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90" name="Google Shape;305;p20">
                <a:extLst>
                  <a:ext uri="{FF2B5EF4-FFF2-40B4-BE49-F238E27FC236}">
                    <a16:creationId xmlns:a16="http://schemas.microsoft.com/office/drawing/2014/main" id="{DCB0AB42-8328-769C-8DB5-4F04C2863409}"/>
                  </a:ext>
                </a:extLst>
              </p:cNvPr>
              <p:cNvSpPr/>
              <p:nvPr/>
            </p:nvSpPr>
            <p:spPr>
              <a:xfrm>
                <a:off x="247800" y="1854250"/>
                <a:ext cx="222975" cy="358675"/>
              </a:xfrm>
              <a:custGeom>
                <a:avLst/>
                <a:gdLst/>
                <a:ahLst/>
                <a:cxnLst/>
                <a:rect l="l" t="t" r="r" b="b"/>
                <a:pathLst>
                  <a:path w="8919" h="14347" extrusionOk="0">
                    <a:moveTo>
                      <a:pt x="6204" y="1"/>
                    </a:moveTo>
                    <a:lnTo>
                      <a:pt x="5041" y="388"/>
                    </a:lnTo>
                    <a:lnTo>
                      <a:pt x="3878" y="776"/>
                    </a:lnTo>
                    <a:lnTo>
                      <a:pt x="3102" y="1552"/>
                    </a:lnTo>
                    <a:lnTo>
                      <a:pt x="1939" y="3878"/>
                    </a:lnTo>
                    <a:lnTo>
                      <a:pt x="776" y="6204"/>
                    </a:lnTo>
                    <a:lnTo>
                      <a:pt x="388" y="8530"/>
                    </a:lnTo>
                    <a:lnTo>
                      <a:pt x="1" y="10857"/>
                    </a:lnTo>
                    <a:lnTo>
                      <a:pt x="1" y="12020"/>
                    </a:lnTo>
                    <a:lnTo>
                      <a:pt x="388" y="13183"/>
                    </a:lnTo>
                    <a:lnTo>
                      <a:pt x="1552" y="13959"/>
                    </a:lnTo>
                    <a:lnTo>
                      <a:pt x="2715" y="14346"/>
                    </a:lnTo>
                    <a:lnTo>
                      <a:pt x="3102" y="14346"/>
                    </a:lnTo>
                    <a:lnTo>
                      <a:pt x="4266" y="13959"/>
                    </a:lnTo>
                    <a:lnTo>
                      <a:pt x="5041" y="13571"/>
                    </a:lnTo>
                    <a:lnTo>
                      <a:pt x="5817" y="12795"/>
                    </a:lnTo>
                    <a:lnTo>
                      <a:pt x="6204" y="11632"/>
                    </a:lnTo>
                    <a:lnTo>
                      <a:pt x="6980" y="8143"/>
                    </a:lnTo>
                    <a:lnTo>
                      <a:pt x="8531" y="5041"/>
                    </a:lnTo>
                    <a:lnTo>
                      <a:pt x="8918" y="3878"/>
                    </a:lnTo>
                    <a:lnTo>
                      <a:pt x="8531" y="2327"/>
                    </a:lnTo>
                    <a:lnTo>
                      <a:pt x="8143" y="1552"/>
                    </a:lnTo>
                    <a:lnTo>
                      <a:pt x="7367" y="776"/>
                    </a:lnTo>
                    <a:lnTo>
                      <a:pt x="6204"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91" name="Google Shape;306;p20">
                <a:extLst>
                  <a:ext uri="{FF2B5EF4-FFF2-40B4-BE49-F238E27FC236}">
                    <a16:creationId xmlns:a16="http://schemas.microsoft.com/office/drawing/2014/main" id="{3F7CB07F-F65C-6600-F9FE-927F5F0CAA4B}"/>
                  </a:ext>
                </a:extLst>
              </p:cNvPr>
              <p:cNvSpPr/>
              <p:nvPr/>
            </p:nvSpPr>
            <p:spPr>
              <a:xfrm>
                <a:off x="2089475" y="4403500"/>
                <a:ext cx="368350" cy="155100"/>
              </a:xfrm>
              <a:custGeom>
                <a:avLst/>
                <a:gdLst/>
                <a:ahLst/>
                <a:cxnLst/>
                <a:rect l="l" t="t" r="r" b="b"/>
                <a:pathLst>
                  <a:path w="14734" h="6204" extrusionOk="0">
                    <a:moveTo>
                      <a:pt x="3102" y="1"/>
                    </a:moveTo>
                    <a:lnTo>
                      <a:pt x="1939" y="388"/>
                    </a:lnTo>
                    <a:lnTo>
                      <a:pt x="776" y="776"/>
                    </a:lnTo>
                    <a:lnTo>
                      <a:pt x="388" y="1939"/>
                    </a:lnTo>
                    <a:lnTo>
                      <a:pt x="1" y="3102"/>
                    </a:lnTo>
                    <a:lnTo>
                      <a:pt x="388" y="4265"/>
                    </a:lnTo>
                    <a:lnTo>
                      <a:pt x="776" y="5429"/>
                    </a:lnTo>
                    <a:lnTo>
                      <a:pt x="1939" y="6204"/>
                    </a:lnTo>
                    <a:lnTo>
                      <a:pt x="12795" y="6204"/>
                    </a:lnTo>
                    <a:lnTo>
                      <a:pt x="13571" y="5429"/>
                    </a:lnTo>
                    <a:lnTo>
                      <a:pt x="14346" y="4265"/>
                    </a:lnTo>
                    <a:lnTo>
                      <a:pt x="14734" y="3102"/>
                    </a:lnTo>
                    <a:lnTo>
                      <a:pt x="14346" y="1939"/>
                    </a:lnTo>
                    <a:lnTo>
                      <a:pt x="13571" y="776"/>
                    </a:lnTo>
                    <a:lnTo>
                      <a:pt x="12795" y="388"/>
                    </a:lnTo>
                    <a:lnTo>
                      <a:pt x="1163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92" name="Google Shape;307;p20">
                <a:extLst>
                  <a:ext uri="{FF2B5EF4-FFF2-40B4-BE49-F238E27FC236}">
                    <a16:creationId xmlns:a16="http://schemas.microsoft.com/office/drawing/2014/main" id="{24C7C690-197D-923C-75F7-D551EC5515EE}"/>
                  </a:ext>
                </a:extLst>
              </p:cNvPr>
              <p:cNvSpPr/>
              <p:nvPr/>
            </p:nvSpPr>
            <p:spPr>
              <a:xfrm>
                <a:off x="1042625" y="4403500"/>
                <a:ext cx="368375" cy="155100"/>
              </a:xfrm>
              <a:custGeom>
                <a:avLst/>
                <a:gdLst/>
                <a:ahLst/>
                <a:cxnLst/>
                <a:rect l="l" t="t" r="r" b="b"/>
                <a:pathLst>
                  <a:path w="14735" h="6204" extrusionOk="0">
                    <a:moveTo>
                      <a:pt x="3103" y="1"/>
                    </a:moveTo>
                    <a:lnTo>
                      <a:pt x="1939" y="388"/>
                    </a:lnTo>
                    <a:lnTo>
                      <a:pt x="776" y="776"/>
                    </a:lnTo>
                    <a:lnTo>
                      <a:pt x="1" y="1939"/>
                    </a:lnTo>
                    <a:lnTo>
                      <a:pt x="1" y="3102"/>
                    </a:lnTo>
                    <a:lnTo>
                      <a:pt x="1" y="4265"/>
                    </a:lnTo>
                    <a:lnTo>
                      <a:pt x="776" y="5429"/>
                    </a:lnTo>
                    <a:lnTo>
                      <a:pt x="1939" y="6204"/>
                    </a:lnTo>
                    <a:lnTo>
                      <a:pt x="12796" y="6204"/>
                    </a:lnTo>
                    <a:lnTo>
                      <a:pt x="13571" y="5429"/>
                    </a:lnTo>
                    <a:lnTo>
                      <a:pt x="14346" y="4265"/>
                    </a:lnTo>
                    <a:lnTo>
                      <a:pt x="14734" y="3102"/>
                    </a:lnTo>
                    <a:lnTo>
                      <a:pt x="14346" y="1939"/>
                    </a:lnTo>
                    <a:lnTo>
                      <a:pt x="13571" y="776"/>
                    </a:lnTo>
                    <a:lnTo>
                      <a:pt x="12796" y="388"/>
                    </a:lnTo>
                    <a:lnTo>
                      <a:pt x="11245"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93" name="Google Shape;308;p20">
                <a:extLst>
                  <a:ext uri="{FF2B5EF4-FFF2-40B4-BE49-F238E27FC236}">
                    <a16:creationId xmlns:a16="http://schemas.microsoft.com/office/drawing/2014/main" id="{D852F886-897C-99E9-EC9F-FA94F317DAD4}"/>
                  </a:ext>
                </a:extLst>
              </p:cNvPr>
              <p:cNvSpPr/>
              <p:nvPr/>
            </p:nvSpPr>
            <p:spPr>
              <a:xfrm>
                <a:off x="519200" y="4355025"/>
                <a:ext cx="358675" cy="203575"/>
              </a:xfrm>
              <a:custGeom>
                <a:avLst/>
                <a:gdLst/>
                <a:ahLst/>
                <a:cxnLst/>
                <a:rect l="l" t="t" r="r" b="b"/>
                <a:pathLst>
                  <a:path w="14347" h="8143" extrusionOk="0">
                    <a:moveTo>
                      <a:pt x="3103" y="1"/>
                    </a:moveTo>
                    <a:lnTo>
                      <a:pt x="1939" y="389"/>
                    </a:lnTo>
                    <a:lnTo>
                      <a:pt x="776" y="776"/>
                    </a:lnTo>
                    <a:lnTo>
                      <a:pt x="1" y="1940"/>
                    </a:lnTo>
                    <a:lnTo>
                      <a:pt x="1" y="3103"/>
                    </a:lnTo>
                    <a:lnTo>
                      <a:pt x="1" y="4266"/>
                    </a:lnTo>
                    <a:lnTo>
                      <a:pt x="776" y="5429"/>
                    </a:lnTo>
                    <a:lnTo>
                      <a:pt x="1552" y="6204"/>
                    </a:lnTo>
                    <a:lnTo>
                      <a:pt x="3878" y="6980"/>
                    </a:lnTo>
                    <a:lnTo>
                      <a:pt x="6204" y="7755"/>
                    </a:lnTo>
                    <a:lnTo>
                      <a:pt x="8531" y="8143"/>
                    </a:lnTo>
                    <a:lnTo>
                      <a:pt x="12408" y="8143"/>
                    </a:lnTo>
                    <a:lnTo>
                      <a:pt x="13571" y="7368"/>
                    </a:lnTo>
                    <a:lnTo>
                      <a:pt x="14347" y="6204"/>
                    </a:lnTo>
                    <a:lnTo>
                      <a:pt x="14347" y="5041"/>
                    </a:lnTo>
                    <a:lnTo>
                      <a:pt x="13959" y="3878"/>
                    </a:lnTo>
                    <a:lnTo>
                      <a:pt x="13571" y="2715"/>
                    </a:lnTo>
                    <a:lnTo>
                      <a:pt x="12408" y="2327"/>
                    </a:lnTo>
                    <a:lnTo>
                      <a:pt x="11245" y="1940"/>
                    </a:lnTo>
                    <a:lnTo>
                      <a:pt x="7755" y="1552"/>
                    </a:lnTo>
                    <a:lnTo>
                      <a:pt x="4266" y="389"/>
                    </a:lnTo>
                    <a:lnTo>
                      <a:pt x="3103"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94" name="Google Shape;309;p20">
                <a:extLst>
                  <a:ext uri="{FF2B5EF4-FFF2-40B4-BE49-F238E27FC236}">
                    <a16:creationId xmlns:a16="http://schemas.microsoft.com/office/drawing/2014/main" id="{694AFE3E-627B-633C-BA0D-1EAF6F440213}"/>
                  </a:ext>
                </a:extLst>
              </p:cNvPr>
              <p:cNvSpPr/>
              <p:nvPr/>
            </p:nvSpPr>
            <p:spPr>
              <a:xfrm>
                <a:off x="4716275" y="4403500"/>
                <a:ext cx="368375" cy="155100"/>
              </a:xfrm>
              <a:custGeom>
                <a:avLst/>
                <a:gdLst/>
                <a:ahLst/>
                <a:cxnLst/>
                <a:rect l="l" t="t" r="r" b="b"/>
                <a:pathLst>
                  <a:path w="14735" h="6204" extrusionOk="0">
                    <a:moveTo>
                      <a:pt x="3103" y="1"/>
                    </a:moveTo>
                    <a:lnTo>
                      <a:pt x="1939" y="388"/>
                    </a:lnTo>
                    <a:lnTo>
                      <a:pt x="776" y="776"/>
                    </a:lnTo>
                    <a:lnTo>
                      <a:pt x="1" y="1939"/>
                    </a:lnTo>
                    <a:lnTo>
                      <a:pt x="1" y="3102"/>
                    </a:lnTo>
                    <a:lnTo>
                      <a:pt x="1" y="4265"/>
                    </a:lnTo>
                    <a:lnTo>
                      <a:pt x="776" y="5429"/>
                    </a:lnTo>
                    <a:lnTo>
                      <a:pt x="1939" y="6204"/>
                    </a:lnTo>
                    <a:lnTo>
                      <a:pt x="12796" y="6204"/>
                    </a:lnTo>
                    <a:lnTo>
                      <a:pt x="13571" y="5429"/>
                    </a:lnTo>
                    <a:lnTo>
                      <a:pt x="14347" y="4265"/>
                    </a:lnTo>
                    <a:lnTo>
                      <a:pt x="14734" y="3102"/>
                    </a:lnTo>
                    <a:lnTo>
                      <a:pt x="14347" y="1939"/>
                    </a:lnTo>
                    <a:lnTo>
                      <a:pt x="13571" y="776"/>
                    </a:lnTo>
                    <a:lnTo>
                      <a:pt x="12796" y="388"/>
                    </a:lnTo>
                    <a:lnTo>
                      <a:pt x="11245"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95" name="Google Shape;310;p20">
                <a:extLst>
                  <a:ext uri="{FF2B5EF4-FFF2-40B4-BE49-F238E27FC236}">
                    <a16:creationId xmlns:a16="http://schemas.microsoft.com/office/drawing/2014/main" id="{A40E72AC-DBBD-5F51-69A1-BA28944CB298}"/>
                  </a:ext>
                </a:extLst>
              </p:cNvPr>
              <p:cNvSpPr/>
              <p:nvPr/>
            </p:nvSpPr>
            <p:spPr>
              <a:xfrm>
                <a:off x="1566050" y="4403500"/>
                <a:ext cx="368375" cy="155100"/>
              </a:xfrm>
              <a:custGeom>
                <a:avLst/>
                <a:gdLst/>
                <a:ahLst/>
                <a:cxnLst/>
                <a:rect l="l" t="t" r="r" b="b"/>
                <a:pathLst>
                  <a:path w="14735" h="6204" extrusionOk="0">
                    <a:moveTo>
                      <a:pt x="3102" y="1"/>
                    </a:moveTo>
                    <a:lnTo>
                      <a:pt x="1939" y="388"/>
                    </a:lnTo>
                    <a:lnTo>
                      <a:pt x="776" y="776"/>
                    </a:lnTo>
                    <a:lnTo>
                      <a:pt x="1" y="1939"/>
                    </a:lnTo>
                    <a:lnTo>
                      <a:pt x="1" y="3102"/>
                    </a:lnTo>
                    <a:lnTo>
                      <a:pt x="1" y="4265"/>
                    </a:lnTo>
                    <a:lnTo>
                      <a:pt x="776" y="5429"/>
                    </a:lnTo>
                    <a:lnTo>
                      <a:pt x="1939" y="6204"/>
                    </a:lnTo>
                    <a:lnTo>
                      <a:pt x="12795" y="6204"/>
                    </a:lnTo>
                    <a:lnTo>
                      <a:pt x="13571" y="5429"/>
                    </a:lnTo>
                    <a:lnTo>
                      <a:pt x="14346" y="4265"/>
                    </a:lnTo>
                    <a:lnTo>
                      <a:pt x="14734" y="3102"/>
                    </a:lnTo>
                    <a:lnTo>
                      <a:pt x="14346" y="1939"/>
                    </a:lnTo>
                    <a:lnTo>
                      <a:pt x="13571" y="776"/>
                    </a:lnTo>
                    <a:lnTo>
                      <a:pt x="12795" y="388"/>
                    </a:lnTo>
                    <a:lnTo>
                      <a:pt x="1163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96" name="Google Shape;311;p20">
                <a:extLst>
                  <a:ext uri="{FF2B5EF4-FFF2-40B4-BE49-F238E27FC236}">
                    <a16:creationId xmlns:a16="http://schemas.microsoft.com/office/drawing/2014/main" id="{32036709-A385-420F-B856-331152BFA132}"/>
                  </a:ext>
                </a:extLst>
              </p:cNvPr>
              <p:cNvSpPr/>
              <p:nvPr/>
            </p:nvSpPr>
            <p:spPr>
              <a:xfrm>
                <a:off x="2612900" y="4403500"/>
                <a:ext cx="368350" cy="155100"/>
              </a:xfrm>
              <a:custGeom>
                <a:avLst/>
                <a:gdLst/>
                <a:ahLst/>
                <a:cxnLst/>
                <a:rect l="l" t="t" r="r" b="b"/>
                <a:pathLst>
                  <a:path w="14734" h="6204" extrusionOk="0">
                    <a:moveTo>
                      <a:pt x="3102" y="1"/>
                    </a:moveTo>
                    <a:lnTo>
                      <a:pt x="1939" y="388"/>
                    </a:lnTo>
                    <a:lnTo>
                      <a:pt x="776" y="776"/>
                    </a:lnTo>
                    <a:lnTo>
                      <a:pt x="388" y="1939"/>
                    </a:lnTo>
                    <a:lnTo>
                      <a:pt x="1" y="3102"/>
                    </a:lnTo>
                    <a:lnTo>
                      <a:pt x="388" y="4265"/>
                    </a:lnTo>
                    <a:lnTo>
                      <a:pt x="776" y="5429"/>
                    </a:lnTo>
                    <a:lnTo>
                      <a:pt x="1939" y="6204"/>
                    </a:lnTo>
                    <a:lnTo>
                      <a:pt x="12795" y="6204"/>
                    </a:lnTo>
                    <a:lnTo>
                      <a:pt x="13958" y="5429"/>
                    </a:lnTo>
                    <a:lnTo>
                      <a:pt x="14346" y="4265"/>
                    </a:lnTo>
                    <a:lnTo>
                      <a:pt x="14734" y="3102"/>
                    </a:lnTo>
                    <a:lnTo>
                      <a:pt x="14346" y="1939"/>
                    </a:lnTo>
                    <a:lnTo>
                      <a:pt x="13958" y="776"/>
                    </a:lnTo>
                    <a:lnTo>
                      <a:pt x="12795" y="388"/>
                    </a:lnTo>
                    <a:lnTo>
                      <a:pt x="1163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97" name="Google Shape;312;p20">
                <a:extLst>
                  <a:ext uri="{FF2B5EF4-FFF2-40B4-BE49-F238E27FC236}">
                    <a16:creationId xmlns:a16="http://schemas.microsoft.com/office/drawing/2014/main" id="{3AA8C8EA-AA43-6354-F6E2-BE915C68C23D}"/>
                  </a:ext>
                </a:extLst>
              </p:cNvPr>
              <p:cNvSpPr/>
              <p:nvPr/>
            </p:nvSpPr>
            <p:spPr>
              <a:xfrm>
                <a:off x="7197700" y="3870400"/>
                <a:ext cx="184175" cy="368350"/>
              </a:xfrm>
              <a:custGeom>
                <a:avLst/>
                <a:gdLst/>
                <a:ahLst/>
                <a:cxnLst/>
                <a:rect l="l" t="t" r="r" b="b"/>
                <a:pathLst>
                  <a:path w="7367" h="14734" extrusionOk="0">
                    <a:moveTo>
                      <a:pt x="4265" y="0"/>
                    </a:moveTo>
                    <a:lnTo>
                      <a:pt x="3102" y="388"/>
                    </a:lnTo>
                    <a:lnTo>
                      <a:pt x="1939" y="1163"/>
                    </a:lnTo>
                    <a:lnTo>
                      <a:pt x="1163" y="1939"/>
                    </a:lnTo>
                    <a:lnTo>
                      <a:pt x="1163" y="3102"/>
                    </a:lnTo>
                    <a:lnTo>
                      <a:pt x="1163" y="5040"/>
                    </a:lnTo>
                    <a:lnTo>
                      <a:pt x="776" y="7754"/>
                    </a:lnTo>
                    <a:lnTo>
                      <a:pt x="0" y="10468"/>
                    </a:lnTo>
                    <a:lnTo>
                      <a:pt x="0" y="11632"/>
                    </a:lnTo>
                    <a:lnTo>
                      <a:pt x="388" y="12795"/>
                    </a:lnTo>
                    <a:lnTo>
                      <a:pt x="1163" y="13958"/>
                    </a:lnTo>
                    <a:lnTo>
                      <a:pt x="1939" y="14346"/>
                    </a:lnTo>
                    <a:lnTo>
                      <a:pt x="3102" y="14733"/>
                    </a:lnTo>
                    <a:lnTo>
                      <a:pt x="3878" y="14346"/>
                    </a:lnTo>
                    <a:lnTo>
                      <a:pt x="5041" y="13958"/>
                    </a:lnTo>
                    <a:lnTo>
                      <a:pt x="5428" y="13570"/>
                    </a:lnTo>
                    <a:lnTo>
                      <a:pt x="6204" y="12407"/>
                    </a:lnTo>
                    <a:lnTo>
                      <a:pt x="6979" y="8918"/>
                    </a:lnTo>
                    <a:lnTo>
                      <a:pt x="7367" y="5040"/>
                    </a:lnTo>
                    <a:lnTo>
                      <a:pt x="7367" y="3102"/>
                    </a:lnTo>
                    <a:lnTo>
                      <a:pt x="6979" y="1939"/>
                    </a:lnTo>
                    <a:lnTo>
                      <a:pt x="6204" y="1163"/>
                    </a:lnTo>
                    <a:lnTo>
                      <a:pt x="5428" y="388"/>
                    </a:lnTo>
                    <a:lnTo>
                      <a:pt x="4265"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98" name="Google Shape;313;p20">
                <a:extLst>
                  <a:ext uri="{FF2B5EF4-FFF2-40B4-BE49-F238E27FC236}">
                    <a16:creationId xmlns:a16="http://schemas.microsoft.com/office/drawing/2014/main" id="{5783BEFC-FDCE-5F1E-BAC9-8779570DA5FB}"/>
                  </a:ext>
                </a:extLst>
              </p:cNvPr>
              <p:cNvSpPr/>
              <p:nvPr/>
            </p:nvSpPr>
            <p:spPr>
              <a:xfrm>
                <a:off x="5239700" y="4403500"/>
                <a:ext cx="368375" cy="155100"/>
              </a:xfrm>
              <a:custGeom>
                <a:avLst/>
                <a:gdLst/>
                <a:ahLst/>
                <a:cxnLst/>
                <a:rect l="l" t="t" r="r" b="b"/>
                <a:pathLst>
                  <a:path w="14735" h="6204" extrusionOk="0">
                    <a:moveTo>
                      <a:pt x="3103" y="1"/>
                    </a:moveTo>
                    <a:lnTo>
                      <a:pt x="1939" y="388"/>
                    </a:lnTo>
                    <a:lnTo>
                      <a:pt x="776" y="776"/>
                    </a:lnTo>
                    <a:lnTo>
                      <a:pt x="1" y="1939"/>
                    </a:lnTo>
                    <a:lnTo>
                      <a:pt x="1" y="3102"/>
                    </a:lnTo>
                    <a:lnTo>
                      <a:pt x="1" y="4265"/>
                    </a:lnTo>
                    <a:lnTo>
                      <a:pt x="776" y="5429"/>
                    </a:lnTo>
                    <a:lnTo>
                      <a:pt x="1939" y="6204"/>
                    </a:lnTo>
                    <a:lnTo>
                      <a:pt x="12796" y="6204"/>
                    </a:lnTo>
                    <a:lnTo>
                      <a:pt x="13571" y="5429"/>
                    </a:lnTo>
                    <a:lnTo>
                      <a:pt x="14346" y="4265"/>
                    </a:lnTo>
                    <a:lnTo>
                      <a:pt x="14734" y="3102"/>
                    </a:lnTo>
                    <a:lnTo>
                      <a:pt x="14346" y="1939"/>
                    </a:lnTo>
                    <a:lnTo>
                      <a:pt x="13571" y="776"/>
                    </a:lnTo>
                    <a:lnTo>
                      <a:pt x="12796" y="388"/>
                    </a:lnTo>
                    <a:lnTo>
                      <a:pt x="1163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99" name="Google Shape;314;p20">
                <a:extLst>
                  <a:ext uri="{FF2B5EF4-FFF2-40B4-BE49-F238E27FC236}">
                    <a16:creationId xmlns:a16="http://schemas.microsoft.com/office/drawing/2014/main" id="{EADA0930-5BFE-C796-C5AF-D9D3078A1296}"/>
                  </a:ext>
                </a:extLst>
              </p:cNvPr>
              <p:cNvSpPr/>
              <p:nvPr/>
            </p:nvSpPr>
            <p:spPr>
              <a:xfrm>
                <a:off x="7226775" y="2823550"/>
                <a:ext cx="155100" cy="368350"/>
              </a:xfrm>
              <a:custGeom>
                <a:avLst/>
                <a:gdLst/>
                <a:ahLst/>
                <a:cxnLst/>
                <a:rect l="l" t="t" r="r" b="b"/>
                <a:pathLst>
                  <a:path w="6204" h="14734" extrusionOk="0">
                    <a:moveTo>
                      <a:pt x="3102" y="0"/>
                    </a:moveTo>
                    <a:lnTo>
                      <a:pt x="1939" y="388"/>
                    </a:lnTo>
                    <a:lnTo>
                      <a:pt x="776" y="776"/>
                    </a:lnTo>
                    <a:lnTo>
                      <a:pt x="0" y="1939"/>
                    </a:lnTo>
                    <a:lnTo>
                      <a:pt x="0" y="3102"/>
                    </a:lnTo>
                    <a:lnTo>
                      <a:pt x="0" y="11632"/>
                    </a:lnTo>
                    <a:lnTo>
                      <a:pt x="0" y="12795"/>
                    </a:lnTo>
                    <a:lnTo>
                      <a:pt x="776" y="13571"/>
                    </a:lnTo>
                    <a:lnTo>
                      <a:pt x="1939" y="14346"/>
                    </a:lnTo>
                    <a:lnTo>
                      <a:pt x="3102" y="14734"/>
                    </a:lnTo>
                    <a:lnTo>
                      <a:pt x="4265" y="14346"/>
                    </a:lnTo>
                    <a:lnTo>
                      <a:pt x="5041" y="13571"/>
                    </a:lnTo>
                    <a:lnTo>
                      <a:pt x="5816" y="12795"/>
                    </a:lnTo>
                    <a:lnTo>
                      <a:pt x="6204" y="11632"/>
                    </a:lnTo>
                    <a:lnTo>
                      <a:pt x="6204" y="3102"/>
                    </a:lnTo>
                    <a:lnTo>
                      <a:pt x="5816" y="1939"/>
                    </a:lnTo>
                    <a:lnTo>
                      <a:pt x="5041" y="776"/>
                    </a:lnTo>
                    <a:lnTo>
                      <a:pt x="4265" y="388"/>
                    </a:lnTo>
                    <a:lnTo>
                      <a:pt x="3102"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0" name="Google Shape;315;p20">
                <a:extLst>
                  <a:ext uri="{FF2B5EF4-FFF2-40B4-BE49-F238E27FC236}">
                    <a16:creationId xmlns:a16="http://schemas.microsoft.com/office/drawing/2014/main" id="{578AB5A7-E82D-9F0E-23E2-37CDB4D1729E}"/>
                  </a:ext>
                </a:extLst>
              </p:cNvPr>
              <p:cNvSpPr/>
              <p:nvPr/>
            </p:nvSpPr>
            <p:spPr>
              <a:xfrm>
                <a:off x="7226775" y="2300125"/>
                <a:ext cx="155100" cy="368350"/>
              </a:xfrm>
              <a:custGeom>
                <a:avLst/>
                <a:gdLst/>
                <a:ahLst/>
                <a:cxnLst/>
                <a:rect l="l" t="t" r="r" b="b"/>
                <a:pathLst>
                  <a:path w="6204" h="14734" extrusionOk="0">
                    <a:moveTo>
                      <a:pt x="1939" y="1"/>
                    </a:moveTo>
                    <a:lnTo>
                      <a:pt x="776" y="776"/>
                    </a:lnTo>
                    <a:lnTo>
                      <a:pt x="0" y="1939"/>
                    </a:lnTo>
                    <a:lnTo>
                      <a:pt x="0" y="3102"/>
                    </a:lnTo>
                    <a:lnTo>
                      <a:pt x="0" y="11632"/>
                    </a:lnTo>
                    <a:lnTo>
                      <a:pt x="0" y="12795"/>
                    </a:lnTo>
                    <a:lnTo>
                      <a:pt x="776" y="13571"/>
                    </a:lnTo>
                    <a:lnTo>
                      <a:pt x="1939" y="14346"/>
                    </a:lnTo>
                    <a:lnTo>
                      <a:pt x="3102" y="14734"/>
                    </a:lnTo>
                    <a:lnTo>
                      <a:pt x="4265" y="14346"/>
                    </a:lnTo>
                    <a:lnTo>
                      <a:pt x="5041" y="13571"/>
                    </a:lnTo>
                    <a:lnTo>
                      <a:pt x="5816" y="12795"/>
                    </a:lnTo>
                    <a:lnTo>
                      <a:pt x="6204" y="11632"/>
                    </a:lnTo>
                    <a:lnTo>
                      <a:pt x="6204" y="3102"/>
                    </a:lnTo>
                    <a:lnTo>
                      <a:pt x="5816" y="1939"/>
                    </a:lnTo>
                    <a:lnTo>
                      <a:pt x="5041" y="776"/>
                    </a:lnTo>
                    <a:lnTo>
                      <a:pt x="4265"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1" name="Google Shape;316;p20">
                <a:extLst>
                  <a:ext uri="{FF2B5EF4-FFF2-40B4-BE49-F238E27FC236}">
                    <a16:creationId xmlns:a16="http://schemas.microsoft.com/office/drawing/2014/main" id="{83877505-E7D2-80CC-991C-272EEE831C73}"/>
                  </a:ext>
                </a:extLst>
              </p:cNvPr>
              <p:cNvSpPr/>
              <p:nvPr/>
            </p:nvSpPr>
            <p:spPr>
              <a:xfrm>
                <a:off x="7226775" y="3346975"/>
                <a:ext cx="155100" cy="368350"/>
              </a:xfrm>
              <a:custGeom>
                <a:avLst/>
                <a:gdLst/>
                <a:ahLst/>
                <a:cxnLst/>
                <a:rect l="l" t="t" r="r" b="b"/>
                <a:pathLst>
                  <a:path w="6204" h="14734" extrusionOk="0">
                    <a:moveTo>
                      <a:pt x="3102" y="0"/>
                    </a:moveTo>
                    <a:lnTo>
                      <a:pt x="1939" y="388"/>
                    </a:lnTo>
                    <a:lnTo>
                      <a:pt x="776" y="776"/>
                    </a:lnTo>
                    <a:lnTo>
                      <a:pt x="0" y="1939"/>
                    </a:lnTo>
                    <a:lnTo>
                      <a:pt x="0" y="3102"/>
                    </a:lnTo>
                    <a:lnTo>
                      <a:pt x="0" y="11632"/>
                    </a:lnTo>
                    <a:lnTo>
                      <a:pt x="0" y="12795"/>
                    </a:lnTo>
                    <a:lnTo>
                      <a:pt x="776" y="13958"/>
                    </a:lnTo>
                    <a:lnTo>
                      <a:pt x="1939" y="14346"/>
                    </a:lnTo>
                    <a:lnTo>
                      <a:pt x="3102" y="14734"/>
                    </a:lnTo>
                    <a:lnTo>
                      <a:pt x="4265" y="14346"/>
                    </a:lnTo>
                    <a:lnTo>
                      <a:pt x="5041" y="13958"/>
                    </a:lnTo>
                    <a:lnTo>
                      <a:pt x="5816" y="12795"/>
                    </a:lnTo>
                    <a:lnTo>
                      <a:pt x="6204" y="11632"/>
                    </a:lnTo>
                    <a:lnTo>
                      <a:pt x="6204" y="3102"/>
                    </a:lnTo>
                    <a:lnTo>
                      <a:pt x="5816" y="1939"/>
                    </a:lnTo>
                    <a:lnTo>
                      <a:pt x="5041" y="776"/>
                    </a:lnTo>
                    <a:lnTo>
                      <a:pt x="4265" y="388"/>
                    </a:lnTo>
                    <a:lnTo>
                      <a:pt x="3102"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2" name="Google Shape;317;p20">
                <a:extLst>
                  <a:ext uri="{FF2B5EF4-FFF2-40B4-BE49-F238E27FC236}">
                    <a16:creationId xmlns:a16="http://schemas.microsoft.com/office/drawing/2014/main" id="{B5FDFAA3-23FB-2C35-6701-CCB349BAFC49}"/>
                  </a:ext>
                </a:extLst>
              </p:cNvPr>
              <p:cNvSpPr/>
              <p:nvPr/>
            </p:nvSpPr>
            <p:spPr>
              <a:xfrm>
                <a:off x="5763125" y="4403500"/>
                <a:ext cx="368375" cy="155100"/>
              </a:xfrm>
              <a:custGeom>
                <a:avLst/>
                <a:gdLst/>
                <a:ahLst/>
                <a:cxnLst/>
                <a:rect l="l" t="t" r="r" b="b"/>
                <a:pathLst>
                  <a:path w="14735" h="6204" extrusionOk="0">
                    <a:moveTo>
                      <a:pt x="3102" y="1"/>
                    </a:moveTo>
                    <a:lnTo>
                      <a:pt x="1939" y="388"/>
                    </a:lnTo>
                    <a:lnTo>
                      <a:pt x="776" y="776"/>
                    </a:lnTo>
                    <a:lnTo>
                      <a:pt x="388" y="1939"/>
                    </a:lnTo>
                    <a:lnTo>
                      <a:pt x="1" y="3102"/>
                    </a:lnTo>
                    <a:lnTo>
                      <a:pt x="388" y="4265"/>
                    </a:lnTo>
                    <a:lnTo>
                      <a:pt x="776" y="5429"/>
                    </a:lnTo>
                    <a:lnTo>
                      <a:pt x="1939" y="6204"/>
                    </a:lnTo>
                    <a:lnTo>
                      <a:pt x="12795" y="6204"/>
                    </a:lnTo>
                    <a:lnTo>
                      <a:pt x="13571" y="5429"/>
                    </a:lnTo>
                    <a:lnTo>
                      <a:pt x="14346" y="4265"/>
                    </a:lnTo>
                    <a:lnTo>
                      <a:pt x="14734" y="3102"/>
                    </a:lnTo>
                    <a:lnTo>
                      <a:pt x="14346" y="1939"/>
                    </a:lnTo>
                    <a:lnTo>
                      <a:pt x="13571" y="776"/>
                    </a:lnTo>
                    <a:lnTo>
                      <a:pt x="12795" y="388"/>
                    </a:lnTo>
                    <a:lnTo>
                      <a:pt x="1163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3" name="Google Shape;318;p20">
                <a:extLst>
                  <a:ext uri="{FF2B5EF4-FFF2-40B4-BE49-F238E27FC236}">
                    <a16:creationId xmlns:a16="http://schemas.microsoft.com/office/drawing/2014/main" id="{EFC562F2-F8E2-4BFA-3C8B-6C411717CF38}"/>
                  </a:ext>
                </a:extLst>
              </p:cNvPr>
              <p:cNvSpPr/>
              <p:nvPr/>
            </p:nvSpPr>
            <p:spPr>
              <a:xfrm>
                <a:off x="6286550" y="4403500"/>
                <a:ext cx="368350" cy="155100"/>
              </a:xfrm>
              <a:custGeom>
                <a:avLst/>
                <a:gdLst/>
                <a:ahLst/>
                <a:cxnLst/>
                <a:rect l="l" t="t" r="r" b="b"/>
                <a:pathLst>
                  <a:path w="14734" h="6204" extrusionOk="0">
                    <a:moveTo>
                      <a:pt x="3102" y="1"/>
                    </a:moveTo>
                    <a:lnTo>
                      <a:pt x="1939" y="388"/>
                    </a:lnTo>
                    <a:lnTo>
                      <a:pt x="1164" y="776"/>
                    </a:lnTo>
                    <a:lnTo>
                      <a:pt x="388" y="1939"/>
                    </a:lnTo>
                    <a:lnTo>
                      <a:pt x="1" y="3102"/>
                    </a:lnTo>
                    <a:lnTo>
                      <a:pt x="388" y="4265"/>
                    </a:lnTo>
                    <a:lnTo>
                      <a:pt x="1164" y="5429"/>
                    </a:lnTo>
                    <a:lnTo>
                      <a:pt x="1939" y="6204"/>
                    </a:lnTo>
                    <a:lnTo>
                      <a:pt x="12795" y="6204"/>
                    </a:lnTo>
                    <a:lnTo>
                      <a:pt x="13959" y="5429"/>
                    </a:lnTo>
                    <a:lnTo>
                      <a:pt x="14346" y="4265"/>
                    </a:lnTo>
                    <a:lnTo>
                      <a:pt x="14734" y="3102"/>
                    </a:lnTo>
                    <a:lnTo>
                      <a:pt x="14346" y="1939"/>
                    </a:lnTo>
                    <a:lnTo>
                      <a:pt x="13959" y="776"/>
                    </a:lnTo>
                    <a:lnTo>
                      <a:pt x="12795" y="388"/>
                    </a:lnTo>
                    <a:lnTo>
                      <a:pt x="1163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4" name="Google Shape;319;p20">
                <a:extLst>
                  <a:ext uri="{FF2B5EF4-FFF2-40B4-BE49-F238E27FC236}">
                    <a16:creationId xmlns:a16="http://schemas.microsoft.com/office/drawing/2014/main" id="{8CFBE524-6F2F-672E-A4DD-018DEDD330DB}"/>
                  </a:ext>
                </a:extLst>
              </p:cNvPr>
              <p:cNvSpPr/>
              <p:nvPr/>
            </p:nvSpPr>
            <p:spPr>
              <a:xfrm>
                <a:off x="6809975" y="4325950"/>
                <a:ext cx="348975" cy="232650"/>
              </a:xfrm>
              <a:custGeom>
                <a:avLst/>
                <a:gdLst/>
                <a:ahLst/>
                <a:cxnLst/>
                <a:rect l="l" t="t" r="r" b="b"/>
                <a:pathLst>
                  <a:path w="13959" h="9306" extrusionOk="0">
                    <a:moveTo>
                      <a:pt x="10469" y="1"/>
                    </a:moveTo>
                    <a:lnTo>
                      <a:pt x="9306" y="388"/>
                    </a:lnTo>
                    <a:lnTo>
                      <a:pt x="6204" y="1939"/>
                    </a:lnTo>
                    <a:lnTo>
                      <a:pt x="2715" y="3103"/>
                    </a:lnTo>
                    <a:lnTo>
                      <a:pt x="1551" y="3490"/>
                    </a:lnTo>
                    <a:lnTo>
                      <a:pt x="776" y="4266"/>
                    </a:lnTo>
                    <a:lnTo>
                      <a:pt x="1" y="5429"/>
                    </a:lnTo>
                    <a:lnTo>
                      <a:pt x="1" y="6592"/>
                    </a:lnTo>
                    <a:lnTo>
                      <a:pt x="388" y="7755"/>
                    </a:lnTo>
                    <a:lnTo>
                      <a:pt x="1164" y="8531"/>
                    </a:lnTo>
                    <a:lnTo>
                      <a:pt x="2327" y="8918"/>
                    </a:lnTo>
                    <a:lnTo>
                      <a:pt x="3102" y="9306"/>
                    </a:lnTo>
                    <a:lnTo>
                      <a:pt x="3878" y="9306"/>
                    </a:lnTo>
                    <a:lnTo>
                      <a:pt x="6204" y="8531"/>
                    </a:lnTo>
                    <a:lnTo>
                      <a:pt x="8530" y="7755"/>
                    </a:lnTo>
                    <a:lnTo>
                      <a:pt x="10469" y="6980"/>
                    </a:lnTo>
                    <a:lnTo>
                      <a:pt x="12795" y="5817"/>
                    </a:lnTo>
                    <a:lnTo>
                      <a:pt x="13571" y="4653"/>
                    </a:lnTo>
                    <a:lnTo>
                      <a:pt x="13958" y="3878"/>
                    </a:lnTo>
                    <a:lnTo>
                      <a:pt x="13958" y="2327"/>
                    </a:lnTo>
                    <a:lnTo>
                      <a:pt x="13571" y="1164"/>
                    </a:lnTo>
                    <a:lnTo>
                      <a:pt x="12795" y="388"/>
                    </a:lnTo>
                    <a:lnTo>
                      <a:pt x="1163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5" name="Google Shape;320;p20">
                <a:extLst>
                  <a:ext uri="{FF2B5EF4-FFF2-40B4-BE49-F238E27FC236}">
                    <a16:creationId xmlns:a16="http://schemas.microsoft.com/office/drawing/2014/main" id="{C1E26F99-00A3-E896-5A4E-FA776F481005}"/>
                  </a:ext>
                </a:extLst>
              </p:cNvPr>
              <p:cNvSpPr/>
              <p:nvPr/>
            </p:nvSpPr>
            <p:spPr>
              <a:xfrm>
                <a:off x="3136325" y="4403500"/>
                <a:ext cx="368350" cy="155100"/>
              </a:xfrm>
              <a:custGeom>
                <a:avLst/>
                <a:gdLst/>
                <a:ahLst/>
                <a:cxnLst/>
                <a:rect l="l" t="t" r="r" b="b"/>
                <a:pathLst>
                  <a:path w="14734" h="6204" extrusionOk="0">
                    <a:moveTo>
                      <a:pt x="3102" y="1"/>
                    </a:moveTo>
                    <a:lnTo>
                      <a:pt x="1939" y="388"/>
                    </a:lnTo>
                    <a:lnTo>
                      <a:pt x="1164" y="776"/>
                    </a:lnTo>
                    <a:lnTo>
                      <a:pt x="388" y="1939"/>
                    </a:lnTo>
                    <a:lnTo>
                      <a:pt x="0" y="3102"/>
                    </a:lnTo>
                    <a:lnTo>
                      <a:pt x="388" y="4265"/>
                    </a:lnTo>
                    <a:lnTo>
                      <a:pt x="1164" y="5429"/>
                    </a:lnTo>
                    <a:lnTo>
                      <a:pt x="1939" y="6204"/>
                    </a:lnTo>
                    <a:lnTo>
                      <a:pt x="12795" y="6204"/>
                    </a:lnTo>
                    <a:lnTo>
                      <a:pt x="13958" y="5429"/>
                    </a:lnTo>
                    <a:lnTo>
                      <a:pt x="14346" y="4265"/>
                    </a:lnTo>
                    <a:lnTo>
                      <a:pt x="14734" y="3102"/>
                    </a:lnTo>
                    <a:lnTo>
                      <a:pt x="14346" y="1939"/>
                    </a:lnTo>
                    <a:lnTo>
                      <a:pt x="13958" y="776"/>
                    </a:lnTo>
                    <a:lnTo>
                      <a:pt x="12795" y="388"/>
                    </a:lnTo>
                    <a:lnTo>
                      <a:pt x="1163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6" name="Google Shape;321;p20">
                <a:extLst>
                  <a:ext uri="{FF2B5EF4-FFF2-40B4-BE49-F238E27FC236}">
                    <a16:creationId xmlns:a16="http://schemas.microsoft.com/office/drawing/2014/main" id="{C5EF662A-24B0-63CD-740F-5F42B54D34C2}"/>
                  </a:ext>
                </a:extLst>
              </p:cNvPr>
              <p:cNvSpPr/>
              <p:nvPr/>
            </p:nvSpPr>
            <p:spPr>
              <a:xfrm>
                <a:off x="4125000" y="1156375"/>
                <a:ext cx="368375" cy="155100"/>
              </a:xfrm>
              <a:custGeom>
                <a:avLst/>
                <a:gdLst/>
                <a:ahLst/>
                <a:cxnLst/>
                <a:rect l="l" t="t" r="r" b="b"/>
                <a:pathLst>
                  <a:path w="14735" h="6204" extrusionOk="0">
                    <a:moveTo>
                      <a:pt x="3103" y="0"/>
                    </a:moveTo>
                    <a:lnTo>
                      <a:pt x="1940" y="388"/>
                    </a:lnTo>
                    <a:lnTo>
                      <a:pt x="776" y="775"/>
                    </a:lnTo>
                    <a:lnTo>
                      <a:pt x="1" y="1939"/>
                    </a:lnTo>
                    <a:lnTo>
                      <a:pt x="1" y="3102"/>
                    </a:lnTo>
                    <a:lnTo>
                      <a:pt x="1" y="4265"/>
                    </a:lnTo>
                    <a:lnTo>
                      <a:pt x="776" y="5428"/>
                    </a:lnTo>
                    <a:lnTo>
                      <a:pt x="1940" y="6203"/>
                    </a:lnTo>
                    <a:lnTo>
                      <a:pt x="12796" y="6203"/>
                    </a:lnTo>
                    <a:lnTo>
                      <a:pt x="13571" y="5428"/>
                    </a:lnTo>
                    <a:lnTo>
                      <a:pt x="14347" y="4265"/>
                    </a:lnTo>
                    <a:lnTo>
                      <a:pt x="14734" y="3102"/>
                    </a:lnTo>
                    <a:lnTo>
                      <a:pt x="14347" y="1939"/>
                    </a:lnTo>
                    <a:lnTo>
                      <a:pt x="13571" y="775"/>
                    </a:lnTo>
                    <a:lnTo>
                      <a:pt x="12796" y="388"/>
                    </a:lnTo>
                    <a:lnTo>
                      <a:pt x="11245"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7" name="Google Shape;322;p20">
                <a:extLst>
                  <a:ext uri="{FF2B5EF4-FFF2-40B4-BE49-F238E27FC236}">
                    <a16:creationId xmlns:a16="http://schemas.microsoft.com/office/drawing/2014/main" id="{1EDF6808-5E39-9A39-364A-C4DB74A6A43A}"/>
                  </a:ext>
                </a:extLst>
              </p:cNvPr>
              <p:cNvSpPr/>
              <p:nvPr/>
            </p:nvSpPr>
            <p:spPr>
              <a:xfrm>
                <a:off x="5171850" y="1156375"/>
                <a:ext cx="368375" cy="155100"/>
              </a:xfrm>
              <a:custGeom>
                <a:avLst/>
                <a:gdLst/>
                <a:ahLst/>
                <a:cxnLst/>
                <a:rect l="l" t="t" r="r" b="b"/>
                <a:pathLst>
                  <a:path w="14735" h="6204" extrusionOk="0">
                    <a:moveTo>
                      <a:pt x="3103" y="0"/>
                    </a:moveTo>
                    <a:lnTo>
                      <a:pt x="1939" y="388"/>
                    </a:lnTo>
                    <a:lnTo>
                      <a:pt x="776" y="775"/>
                    </a:lnTo>
                    <a:lnTo>
                      <a:pt x="388" y="1939"/>
                    </a:lnTo>
                    <a:lnTo>
                      <a:pt x="1" y="3102"/>
                    </a:lnTo>
                    <a:lnTo>
                      <a:pt x="388" y="4265"/>
                    </a:lnTo>
                    <a:lnTo>
                      <a:pt x="776" y="5428"/>
                    </a:lnTo>
                    <a:lnTo>
                      <a:pt x="1939" y="6203"/>
                    </a:lnTo>
                    <a:lnTo>
                      <a:pt x="12796" y="6203"/>
                    </a:lnTo>
                    <a:lnTo>
                      <a:pt x="13571" y="5428"/>
                    </a:lnTo>
                    <a:lnTo>
                      <a:pt x="14346" y="4265"/>
                    </a:lnTo>
                    <a:lnTo>
                      <a:pt x="14734" y="3102"/>
                    </a:lnTo>
                    <a:lnTo>
                      <a:pt x="14346" y="1939"/>
                    </a:lnTo>
                    <a:lnTo>
                      <a:pt x="13571" y="775"/>
                    </a:lnTo>
                    <a:lnTo>
                      <a:pt x="12796" y="388"/>
                    </a:lnTo>
                    <a:lnTo>
                      <a:pt x="11632"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8" name="Google Shape;323;p20">
                <a:extLst>
                  <a:ext uri="{FF2B5EF4-FFF2-40B4-BE49-F238E27FC236}">
                    <a16:creationId xmlns:a16="http://schemas.microsoft.com/office/drawing/2014/main" id="{DC01B9A8-31D1-335D-45F1-89BB8E014F4B}"/>
                  </a:ext>
                </a:extLst>
              </p:cNvPr>
              <p:cNvSpPr/>
              <p:nvPr/>
            </p:nvSpPr>
            <p:spPr>
              <a:xfrm>
                <a:off x="3068475" y="1156375"/>
                <a:ext cx="368350" cy="155100"/>
              </a:xfrm>
              <a:custGeom>
                <a:avLst/>
                <a:gdLst/>
                <a:ahLst/>
                <a:cxnLst/>
                <a:rect l="l" t="t" r="r" b="b"/>
                <a:pathLst>
                  <a:path w="14734" h="6204" extrusionOk="0">
                    <a:moveTo>
                      <a:pt x="3102" y="0"/>
                    </a:moveTo>
                    <a:lnTo>
                      <a:pt x="1939" y="388"/>
                    </a:lnTo>
                    <a:lnTo>
                      <a:pt x="1164" y="775"/>
                    </a:lnTo>
                    <a:lnTo>
                      <a:pt x="388" y="1939"/>
                    </a:lnTo>
                    <a:lnTo>
                      <a:pt x="0" y="3102"/>
                    </a:lnTo>
                    <a:lnTo>
                      <a:pt x="388" y="4265"/>
                    </a:lnTo>
                    <a:lnTo>
                      <a:pt x="1164" y="5428"/>
                    </a:lnTo>
                    <a:lnTo>
                      <a:pt x="1939" y="6203"/>
                    </a:lnTo>
                    <a:lnTo>
                      <a:pt x="12795" y="6203"/>
                    </a:lnTo>
                    <a:lnTo>
                      <a:pt x="13958" y="5428"/>
                    </a:lnTo>
                    <a:lnTo>
                      <a:pt x="14734" y="4265"/>
                    </a:lnTo>
                    <a:lnTo>
                      <a:pt x="14734" y="3102"/>
                    </a:lnTo>
                    <a:lnTo>
                      <a:pt x="14734" y="1939"/>
                    </a:lnTo>
                    <a:lnTo>
                      <a:pt x="13958" y="775"/>
                    </a:lnTo>
                    <a:lnTo>
                      <a:pt x="12795" y="388"/>
                    </a:lnTo>
                    <a:lnTo>
                      <a:pt x="11632"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9" name="Google Shape;324;p20">
                <a:extLst>
                  <a:ext uri="{FF2B5EF4-FFF2-40B4-BE49-F238E27FC236}">
                    <a16:creationId xmlns:a16="http://schemas.microsoft.com/office/drawing/2014/main" id="{9315218F-09B1-4989-59E0-7D8C7D798A8B}"/>
                  </a:ext>
                </a:extLst>
              </p:cNvPr>
              <p:cNvSpPr/>
              <p:nvPr/>
            </p:nvSpPr>
            <p:spPr>
              <a:xfrm>
                <a:off x="3601600" y="1156375"/>
                <a:ext cx="358650" cy="155100"/>
              </a:xfrm>
              <a:custGeom>
                <a:avLst/>
                <a:gdLst/>
                <a:ahLst/>
                <a:cxnLst/>
                <a:rect l="l" t="t" r="r" b="b"/>
                <a:pathLst>
                  <a:path w="14346" h="6204" extrusionOk="0">
                    <a:moveTo>
                      <a:pt x="3102" y="0"/>
                    </a:moveTo>
                    <a:lnTo>
                      <a:pt x="1551" y="388"/>
                    </a:lnTo>
                    <a:lnTo>
                      <a:pt x="775" y="775"/>
                    </a:lnTo>
                    <a:lnTo>
                      <a:pt x="0" y="1939"/>
                    </a:lnTo>
                    <a:lnTo>
                      <a:pt x="0" y="3102"/>
                    </a:lnTo>
                    <a:lnTo>
                      <a:pt x="0" y="4265"/>
                    </a:lnTo>
                    <a:lnTo>
                      <a:pt x="775" y="5428"/>
                    </a:lnTo>
                    <a:lnTo>
                      <a:pt x="1551" y="6203"/>
                    </a:lnTo>
                    <a:lnTo>
                      <a:pt x="12407" y="6203"/>
                    </a:lnTo>
                    <a:lnTo>
                      <a:pt x="13570" y="5428"/>
                    </a:lnTo>
                    <a:lnTo>
                      <a:pt x="14346" y="4265"/>
                    </a:lnTo>
                    <a:lnTo>
                      <a:pt x="14346" y="3102"/>
                    </a:lnTo>
                    <a:lnTo>
                      <a:pt x="14346" y="1939"/>
                    </a:lnTo>
                    <a:lnTo>
                      <a:pt x="13570" y="775"/>
                    </a:lnTo>
                    <a:lnTo>
                      <a:pt x="12407" y="388"/>
                    </a:lnTo>
                    <a:lnTo>
                      <a:pt x="11244"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0" name="Google Shape;325;p20">
                <a:extLst>
                  <a:ext uri="{FF2B5EF4-FFF2-40B4-BE49-F238E27FC236}">
                    <a16:creationId xmlns:a16="http://schemas.microsoft.com/office/drawing/2014/main" id="{A142EF2C-F2BC-6CF0-C121-EB6CBA817DE5}"/>
                  </a:ext>
                </a:extLst>
              </p:cNvPr>
              <p:cNvSpPr/>
              <p:nvPr/>
            </p:nvSpPr>
            <p:spPr>
              <a:xfrm>
                <a:off x="4648425" y="1156375"/>
                <a:ext cx="368375" cy="155100"/>
              </a:xfrm>
              <a:custGeom>
                <a:avLst/>
                <a:gdLst/>
                <a:ahLst/>
                <a:cxnLst/>
                <a:rect l="l" t="t" r="r" b="b"/>
                <a:pathLst>
                  <a:path w="14735" h="6204" extrusionOk="0">
                    <a:moveTo>
                      <a:pt x="3103" y="0"/>
                    </a:moveTo>
                    <a:lnTo>
                      <a:pt x="1939" y="388"/>
                    </a:lnTo>
                    <a:lnTo>
                      <a:pt x="776" y="775"/>
                    </a:lnTo>
                    <a:lnTo>
                      <a:pt x="1" y="1939"/>
                    </a:lnTo>
                    <a:lnTo>
                      <a:pt x="1" y="3102"/>
                    </a:lnTo>
                    <a:lnTo>
                      <a:pt x="1" y="4265"/>
                    </a:lnTo>
                    <a:lnTo>
                      <a:pt x="776" y="5428"/>
                    </a:lnTo>
                    <a:lnTo>
                      <a:pt x="1939" y="6203"/>
                    </a:lnTo>
                    <a:lnTo>
                      <a:pt x="12796" y="6203"/>
                    </a:lnTo>
                    <a:lnTo>
                      <a:pt x="13571" y="5428"/>
                    </a:lnTo>
                    <a:lnTo>
                      <a:pt x="14346" y="4265"/>
                    </a:lnTo>
                    <a:lnTo>
                      <a:pt x="14734" y="3102"/>
                    </a:lnTo>
                    <a:lnTo>
                      <a:pt x="14346" y="1939"/>
                    </a:lnTo>
                    <a:lnTo>
                      <a:pt x="13571" y="775"/>
                    </a:lnTo>
                    <a:lnTo>
                      <a:pt x="12796" y="388"/>
                    </a:lnTo>
                    <a:lnTo>
                      <a:pt x="11632"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1" name="Google Shape;326;p20">
                <a:extLst>
                  <a:ext uri="{FF2B5EF4-FFF2-40B4-BE49-F238E27FC236}">
                    <a16:creationId xmlns:a16="http://schemas.microsoft.com/office/drawing/2014/main" id="{DF1AEE8A-E096-FEEA-010C-17EC8A01FE35}"/>
                  </a:ext>
                </a:extLst>
              </p:cNvPr>
              <p:cNvSpPr/>
              <p:nvPr/>
            </p:nvSpPr>
            <p:spPr>
              <a:xfrm>
                <a:off x="6664575" y="1534400"/>
                <a:ext cx="339275" cy="252025"/>
              </a:xfrm>
              <a:custGeom>
                <a:avLst/>
                <a:gdLst/>
                <a:ahLst/>
                <a:cxnLst/>
                <a:rect l="l" t="t" r="r" b="b"/>
                <a:pathLst>
                  <a:path w="13571" h="10081" extrusionOk="0">
                    <a:moveTo>
                      <a:pt x="1939" y="0"/>
                    </a:moveTo>
                    <a:lnTo>
                      <a:pt x="1164" y="775"/>
                    </a:lnTo>
                    <a:lnTo>
                      <a:pt x="388" y="1939"/>
                    </a:lnTo>
                    <a:lnTo>
                      <a:pt x="1" y="3102"/>
                    </a:lnTo>
                    <a:lnTo>
                      <a:pt x="1" y="4265"/>
                    </a:lnTo>
                    <a:lnTo>
                      <a:pt x="776" y="5040"/>
                    </a:lnTo>
                    <a:lnTo>
                      <a:pt x="1552" y="5816"/>
                    </a:lnTo>
                    <a:lnTo>
                      <a:pt x="9306" y="9693"/>
                    </a:lnTo>
                    <a:lnTo>
                      <a:pt x="10469" y="10081"/>
                    </a:lnTo>
                    <a:lnTo>
                      <a:pt x="11632" y="9693"/>
                    </a:lnTo>
                    <a:lnTo>
                      <a:pt x="12408" y="9305"/>
                    </a:lnTo>
                    <a:lnTo>
                      <a:pt x="12795" y="8918"/>
                    </a:lnTo>
                    <a:lnTo>
                      <a:pt x="13571" y="8142"/>
                    </a:lnTo>
                    <a:lnTo>
                      <a:pt x="13571" y="6979"/>
                    </a:lnTo>
                    <a:lnTo>
                      <a:pt x="13571" y="5816"/>
                    </a:lnTo>
                    <a:lnTo>
                      <a:pt x="12795" y="4653"/>
                    </a:lnTo>
                    <a:lnTo>
                      <a:pt x="12020" y="3877"/>
                    </a:lnTo>
                    <a:lnTo>
                      <a:pt x="4266" y="388"/>
                    </a:lnTo>
                    <a:lnTo>
                      <a:pt x="3102"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2" name="Google Shape;327;p20">
                <a:extLst>
                  <a:ext uri="{FF2B5EF4-FFF2-40B4-BE49-F238E27FC236}">
                    <a16:creationId xmlns:a16="http://schemas.microsoft.com/office/drawing/2014/main" id="{1861DB07-B889-031D-5C10-B524C72D4D66}"/>
                  </a:ext>
                </a:extLst>
              </p:cNvPr>
              <p:cNvSpPr/>
              <p:nvPr/>
            </p:nvSpPr>
            <p:spPr>
              <a:xfrm>
                <a:off x="5695275" y="1156375"/>
                <a:ext cx="368375" cy="174475"/>
              </a:xfrm>
              <a:custGeom>
                <a:avLst/>
                <a:gdLst/>
                <a:ahLst/>
                <a:cxnLst/>
                <a:rect l="l" t="t" r="r" b="b"/>
                <a:pathLst>
                  <a:path w="14735" h="6979" extrusionOk="0">
                    <a:moveTo>
                      <a:pt x="3102" y="0"/>
                    </a:moveTo>
                    <a:lnTo>
                      <a:pt x="1939" y="388"/>
                    </a:lnTo>
                    <a:lnTo>
                      <a:pt x="1164" y="775"/>
                    </a:lnTo>
                    <a:lnTo>
                      <a:pt x="388" y="1939"/>
                    </a:lnTo>
                    <a:lnTo>
                      <a:pt x="1" y="3102"/>
                    </a:lnTo>
                    <a:lnTo>
                      <a:pt x="388" y="4265"/>
                    </a:lnTo>
                    <a:lnTo>
                      <a:pt x="1164" y="5428"/>
                    </a:lnTo>
                    <a:lnTo>
                      <a:pt x="1939" y="6203"/>
                    </a:lnTo>
                    <a:lnTo>
                      <a:pt x="6592" y="6203"/>
                    </a:lnTo>
                    <a:lnTo>
                      <a:pt x="8530" y="6591"/>
                    </a:lnTo>
                    <a:lnTo>
                      <a:pt x="10857" y="6979"/>
                    </a:lnTo>
                    <a:lnTo>
                      <a:pt x="11632" y="6979"/>
                    </a:lnTo>
                    <a:lnTo>
                      <a:pt x="12408" y="6591"/>
                    </a:lnTo>
                    <a:lnTo>
                      <a:pt x="13571" y="6203"/>
                    </a:lnTo>
                    <a:lnTo>
                      <a:pt x="13959" y="5428"/>
                    </a:lnTo>
                    <a:lnTo>
                      <a:pt x="14734" y="4653"/>
                    </a:lnTo>
                    <a:lnTo>
                      <a:pt x="14734" y="3489"/>
                    </a:lnTo>
                    <a:lnTo>
                      <a:pt x="14346" y="2326"/>
                    </a:lnTo>
                    <a:lnTo>
                      <a:pt x="13571" y="1163"/>
                    </a:lnTo>
                    <a:lnTo>
                      <a:pt x="12408" y="775"/>
                    </a:lnTo>
                    <a:lnTo>
                      <a:pt x="9306" y="388"/>
                    </a:lnTo>
                    <a:lnTo>
                      <a:pt x="6592"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3" name="Google Shape;328;p20">
                <a:extLst>
                  <a:ext uri="{FF2B5EF4-FFF2-40B4-BE49-F238E27FC236}">
                    <a16:creationId xmlns:a16="http://schemas.microsoft.com/office/drawing/2014/main" id="{5FB120E4-A0CE-057E-B3A1-EE52B2AE79B6}"/>
                  </a:ext>
                </a:extLst>
              </p:cNvPr>
              <p:cNvSpPr/>
              <p:nvPr/>
            </p:nvSpPr>
            <p:spPr>
              <a:xfrm>
                <a:off x="7110450" y="1796100"/>
                <a:ext cx="252050" cy="348975"/>
              </a:xfrm>
              <a:custGeom>
                <a:avLst/>
                <a:gdLst/>
                <a:ahLst/>
                <a:cxnLst/>
                <a:rect l="l" t="t" r="r" b="b"/>
                <a:pathLst>
                  <a:path w="10082" h="13959" extrusionOk="0">
                    <a:moveTo>
                      <a:pt x="3490" y="0"/>
                    </a:moveTo>
                    <a:lnTo>
                      <a:pt x="2327" y="388"/>
                    </a:lnTo>
                    <a:lnTo>
                      <a:pt x="1164" y="776"/>
                    </a:lnTo>
                    <a:lnTo>
                      <a:pt x="389" y="1939"/>
                    </a:lnTo>
                    <a:lnTo>
                      <a:pt x="1" y="3102"/>
                    </a:lnTo>
                    <a:lnTo>
                      <a:pt x="1" y="4265"/>
                    </a:lnTo>
                    <a:lnTo>
                      <a:pt x="776" y="5428"/>
                    </a:lnTo>
                    <a:lnTo>
                      <a:pt x="2715" y="8142"/>
                    </a:lnTo>
                    <a:lnTo>
                      <a:pt x="3878" y="11632"/>
                    </a:lnTo>
                    <a:lnTo>
                      <a:pt x="4266" y="12407"/>
                    </a:lnTo>
                    <a:lnTo>
                      <a:pt x="5041" y="13183"/>
                    </a:lnTo>
                    <a:lnTo>
                      <a:pt x="5817" y="13571"/>
                    </a:lnTo>
                    <a:lnTo>
                      <a:pt x="6980" y="13958"/>
                    </a:lnTo>
                    <a:lnTo>
                      <a:pt x="7755" y="13571"/>
                    </a:lnTo>
                    <a:lnTo>
                      <a:pt x="8918" y="13183"/>
                    </a:lnTo>
                    <a:lnTo>
                      <a:pt x="9694" y="12407"/>
                    </a:lnTo>
                    <a:lnTo>
                      <a:pt x="10082" y="11244"/>
                    </a:lnTo>
                    <a:lnTo>
                      <a:pt x="10082" y="10081"/>
                    </a:lnTo>
                    <a:lnTo>
                      <a:pt x="9306" y="7755"/>
                    </a:lnTo>
                    <a:lnTo>
                      <a:pt x="8143" y="5428"/>
                    </a:lnTo>
                    <a:lnTo>
                      <a:pt x="6980" y="3102"/>
                    </a:lnTo>
                    <a:lnTo>
                      <a:pt x="5429" y="1164"/>
                    </a:lnTo>
                    <a:lnTo>
                      <a:pt x="4653" y="388"/>
                    </a:lnTo>
                    <a:lnTo>
                      <a:pt x="3490"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4" name="Google Shape;329;p20">
                <a:extLst>
                  <a:ext uri="{FF2B5EF4-FFF2-40B4-BE49-F238E27FC236}">
                    <a16:creationId xmlns:a16="http://schemas.microsoft.com/office/drawing/2014/main" id="{835E82D2-1671-F0EE-8909-790C43947CDA}"/>
                  </a:ext>
                </a:extLst>
              </p:cNvPr>
              <p:cNvSpPr/>
              <p:nvPr/>
            </p:nvSpPr>
            <p:spPr>
              <a:xfrm>
                <a:off x="6189625" y="1301750"/>
                <a:ext cx="348975" cy="252050"/>
              </a:xfrm>
              <a:custGeom>
                <a:avLst/>
                <a:gdLst/>
                <a:ahLst/>
                <a:cxnLst/>
                <a:rect l="l" t="t" r="r" b="b"/>
                <a:pathLst>
                  <a:path w="13959" h="10082" extrusionOk="0">
                    <a:moveTo>
                      <a:pt x="3490" y="1"/>
                    </a:moveTo>
                    <a:lnTo>
                      <a:pt x="2327" y="388"/>
                    </a:lnTo>
                    <a:lnTo>
                      <a:pt x="1164" y="776"/>
                    </a:lnTo>
                    <a:lnTo>
                      <a:pt x="388" y="1939"/>
                    </a:lnTo>
                    <a:lnTo>
                      <a:pt x="0" y="3103"/>
                    </a:lnTo>
                    <a:lnTo>
                      <a:pt x="388" y="4266"/>
                    </a:lnTo>
                    <a:lnTo>
                      <a:pt x="776" y="5429"/>
                    </a:lnTo>
                    <a:lnTo>
                      <a:pt x="1939" y="6204"/>
                    </a:lnTo>
                    <a:lnTo>
                      <a:pt x="9306" y="9694"/>
                    </a:lnTo>
                    <a:lnTo>
                      <a:pt x="10857" y="10081"/>
                    </a:lnTo>
                    <a:lnTo>
                      <a:pt x="11632" y="10081"/>
                    </a:lnTo>
                    <a:lnTo>
                      <a:pt x="12407" y="9694"/>
                    </a:lnTo>
                    <a:lnTo>
                      <a:pt x="13183" y="8918"/>
                    </a:lnTo>
                    <a:lnTo>
                      <a:pt x="13571" y="8143"/>
                    </a:lnTo>
                    <a:lnTo>
                      <a:pt x="13958" y="6980"/>
                    </a:lnTo>
                    <a:lnTo>
                      <a:pt x="13571" y="5817"/>
                    </a:lnTo>
                    <a:lnTo>
                      <a:pt x="13183" y="4653"/>
                    </a:lnTo>
                    <a:lnTo>
                      <a:pt x="12020" y="3878"/>
                    </a:lnTo>
                    <a:lnTo>
                      <a:pt x="4653" y="388"/>
                    </a:lnTo>
                    <a:lnTo>
                      <a:pt x="3490"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5" name="Google Shape;330;p20">
                <a:extLst>
                  <a:ext uri="{FF2B5EF4-FFF2-40B4-BE49-F238E27FC236}">
                    <a16:creationId xmlns:a16="http://schemas.microsoft.com/office/drawing/2014/main" id="{06BAB547-392C-11F6-4573-D3207F7215D1}"/>
                  </a:ext>
                </a:extLst>
              </p:cNvPr>
              <p:cNvSpPr/>
              <p:nvPr/>
            </p:nvSpPr>
            <p:spPr>
              <a:xfrm>
                <a:off x="238125" y="2891400"/>
                <a:ext cx="155100" cy="368350"/>
              </a:xfrm>
              <a:custGeom>
                <a:avLst/>
                <a:gdLst/>
                <a:ahLst/>
                <a:cxnLst/>
                <a:rect l="l" t="t" r="r" b="b"/>
                <a:pathLst>
                  <a:path w="6204" h="14734" extrusionOk="0">
                    <a:moveTo>
                      <a:pt x="3102" y="1"/>
                    </a:moveTo>
                    <a:lnTo>
                      <a:pt x="1939" y="388"/>
                    </a:lnTo>
                    <a:lnTo>
                      <a:pt x="775" y="1164"/>
                    </a:lnTo>
                    <a:lnTo>
                      <a:pt x="388" y="1939"/>
                    </a:lnTo>
                    <a:lnTo>
                      <a:pt x="0" y="3102"/>
                    </a:lnTo>
                    <a:lnTo>
                      <a:pt x="0" y="11632"/>
                    </a:lnTo>
                    <a:lnTo>
                      <a:pt x="388" y="12795"/>
                    </a:lnTo>
                    <a:lnTo>
                      <a:pt x="775" y="13958"/>
                    </a:lnTo>
                    <a:lnTo>
                      <a:pt x="1939" y="14346"/>
                    </a:lnTo>
                    <a:lnTo>
                      <a:pt x="3102" y="14734"/>
                    </a:lnTo>
                    <a:lnTo>
                      <a:pt x="4265" y="14346"/>
                    </a:lnTo>
                    <a:lnTo>
                      <a:pt x="5428" y="13958"/>
                    </a:lnTo>
                    <a:lnTo>
                      <a:pt x="6204" y="12795"/>
                    </a:lnTo>
                    <a:lnTo>
                      <a:pt x="6204" y="11632"/>
                    </a:lnTo>
                    <a:lnTo>
                      <a:pt x="6204" y="3102"/>
                    </a:lnTo>
                    <a:lnTo>
                      <a:pt x="6204" y="1939"/>
                    </a:lnTo>
                    <a:lnTo>
                      <a:pt x="5428" y="1164"/>
                    </a:lnTo>
                    <a:lnTo>
                      <a:pt x="4265" y="388"/>
                    </a:lnTo>
                    <a:lnTo>
                      <a:pt x="310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6" name="Google Shape;331;p20">
                <a:extLst>
                  <a:ext uri="{FF2B5EF4-FFF2-40B4-BE49-F238E27FC236}">
                    <a16:creationId xmlns:a16="http://schemas.microsoft.com/office/drawing/2014/main" id="{785A4D63-B6BA-8C98-05A3-DD7477D96EC9}"/>
                  </a:ext>
                </a:extLst>
              </p:cNvPr>
              <p:cNvSpPr/>
              <p:nvPr/>
            </p:nvSpPr>
            <p:spPr>
              <a:xfrm>
                <a:off x="548300" y="1573150"/>
                <a:ext cx="348950" cy="242350"/>
              </a:xfrm>
              <a:custGeom>
                <a:avLst/>
                <a:gdLst/>
                <a:ahLst/>
                <a:cxnLst/>
                <a:rect l="l" t="t" r="r" b="b"/>
                <a:pathLst>
                  <a:path w="13958" h="9694" extrusionOk="0">
                    <a:moveTo>
                      <a:pt x="10856" y="1"/>
                    </a:moveTo>
                    <a:lnTo>
                      <a:pt x="9693" y="389"/>
                    </a:lnTo>
                    <a:lnTo>
                      <a:pt x="1939" y="3490"/>
                    </a:lnTo>
                    <a:lnTo>
                      <a:pt x="775" y="4266"/>
                    </a:lnTo>
                    <a:lnTo>
                      <a:pt x="388" y="5429"/>
                    </a:lnTo>
                    <a:lnTo>
                      <a:pt x="0" y="6592"/>
                    </a:lnTo>
                    <a:lnTo>
                      <a:pt x="388" y="7755"/>
                    </a:lnTo>
                    <a:lnTo>
                      <a:pt x="775" y="8531"/>
                    </a:lnTo>
                    <a:lnTo>
                      <a:pt x="1551" y="9306"/>
                    </a:lnTo>
                    <a:lnTo>
                      <a:pt x="2326" y="9694"/>
                    </a:lnTo>
                    <a:lnTo>
                      <a:pt x="3102" y="9694"/>
                    </a:lnTo>
                    <a:lnTo>
                      <a:pt x="4265" y="9306"/>
                    </a:lnTo>
                    <a:lnTo>
                      <a:pt x="12019" y="6204"/>
                    </a:lnTo>
                    <a:lnTo>
                      <a:pt x="13183" y="5429"/>
                    </a:lnTo>
                    <a:lnTo>
                      <a:pt x="13570" y="4266"/>
                    </a:lnTo>
                    <a:lnTo>
                      <a:pt x="13958" y="3103"/>
                    </a:lnTo>
                    <a:lnTo>
                      <a:pt x="13570" y="1939"/>
                    </a:lnTo>
                    <a:lnTo>
                      <a:pt x="13183" y="1164"/>
                    </a:lnTo>
                    <a:lnTo>
                      <a:pt x="12019" y="389"/>
                    </a:lnTo>
                    <a:lnTo>
                      <a:pt x="10856"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7" name="Google Shape;332;p20">
                <a:extLst>
                  <a:ext uri="{FF2B5EF4-FFF2-40B4-BE49-F238E27FC236}">
                    <a16:creationId xmlns:a16="http://schemas.microsoft.com/office/drawing/2014/main" id="{715A01E5-3B22-7CBD-69A1-FF8C2428A3D7}"/>
                  </a:ext>
                </a:extLst>
              </p:cNvPr>
              <p:cNvSpPr/>
              <p:nvPr/>
            </p:nvSpPr>
            <p:spPr>
              <a:xfrm>
                <a:off x="238125" y="2367975"/>
                <a:ext cx="155100" cy="368375"/>
              </a:xfrm>
              <a:custGeom>
                <a:avLst/>
                <a:gdLst/>
                <a:ahLst/>
                <a:cxnLst/>
                <a:rect l="l" t="t" r="r" b="b"/>
                <a:pathLst>
                  <a:path w="6204" h="14735" extrusionOk="0">
                    <a:moveTo>
                      <a:pt x="3102" y="1"/>
                    </a:moveTo>
                    <a:lnTo>
                      <a:pt x="1939" y="388"/>
                    </a:lnTo>
                    <a:lnTo>
                      <a:pt x="775" y="776"/>
                    </a:lnTo>
                    <a:lnTo>
                      <a:pt x="388" y="1939"/>
                    </a:lnTo>
                    <a:lnTo>
                      <a:pt x="0" y="3102"/>
                    </a:lnTo>
                    <a:lnTo>
                      <a:pt x="0" y="11632"/>
                    </a:lnTo>
                    <a:lnTo>
                      <a:pt x="388" y="12795"/>
                    </a:lnTo>
                    <a:lnTo>
                      <a:pt x="775" y="13959"/>
                    </a:lnTo>
                    <a:lnTo>
                      <a:pt x="1939" y="14346"/>
                    </a:lnTo>
                    <a:lnTo>
                      <a:pt x="3102" y="14734"/>
                    </a:lnTo>
                    <a:lnTo>
                      <a:pt x="4265" y="14346"/>
                    </a:lnTo>
                    <a:lnTo>
                      <a:pt x="5428" y="13959"/>
                    </a:lnTo>
                    <a:lnTo>
                      <a:pt x="6204" y="12795"/>
                    </a:lnTo>
                    <a:lnTo>
                      <a:pt x="6204" y="11632"/>
                    </a:lnTo>
                    <a:lnTo>
                      <a:pt x="6204" y="3102"/>
                    </a:lnTo>
                    <a:lnTo>
                      <a:pt x="6204" y="1939"/>
                    </a:lnTo>
                    <a:lnTo>
                      <a:pt x="5428" y="776"/>
                    </a:lnTo>
                    <a:lnTo>
                      <a:pt x="4265" y="388"/>
                    </a:lnTo>
                    <a:lnTo>
                      <a:pt x="310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8" name="Google Shape;333;p20">
                <a:extLst>
                  <a:ext uri="{FF2B5EF4-FFF2-40B4-BE49-F238E27FC236}">
                    <a16:creationId xmlns:a16="http://schemas.microsoft.com/office/drawing/2014/main" id="{01A948DA-D2F4-3E66-49D2-3D1C08F8338B}"/>
                  </a:ext>
                </a:extLst>
              </p:cNvPr>
              <p:cNvSpPr/>
              <p:nvPr/>
            </p:nvSpPr>
            <p:spPr>
              <a:xfrm>
                <a:off x="238125" y="3947925"/>
                <a:ext cx="213250" cy="358675"/>
              </a:xfrm>
              <a:custGeom>
                <a:avLst/>
                <a:gdLst/>
                <a:ahLst/>
                <a:cxnLst/>
                <a:rect l="l" t="t" r="r" b="b"/>
                <a:pathLst>
                  <a:path w="8530" h="14347" extrusionOk="0">
                    <a:moveTo>
                      <a:pt x="1939" y="1"/>
                    </a:moveTo>
                    <a:lnTo>
                      <a:pt x="775" y="776"/>
                    </a:lnTo>
                    <a:lnTo>
                      <a:pt x="388" y="1939"/>
                    </a:lnTo>
                    <a:lnTo>
                      <a:pt x="0" y="3103"/>
                    </a:lnTo>
                    <a:lnTo>
                      <a:pt x="388" y="5429"/>
                    </a:lnTo>
                    <a:lnTo>
                      <a:pt x="775" y="7755"/>
                    </a:lnTo>
                    <a:lnTo>
                      <a:pt x="1551" y="10081"/>
                    </a:lnTo>
                    <a:lnTo>
                      <a:pt x="2714" y="12408"/>
                    </a:lnTo>
                    <a:lnTo>
                      <a:pt x="3102" y="13183"/>
                    </a:lnTo>
                    <a:lnTo>
                      <a:pt x="3877" y="13571"/>
                    </a:lnTo>
                    <a:lnTo>
                      <a:pt x="5428" y="14346"/>
                    </a:lnTo>
                    <a:lnTo>
                      <a:pt x="6979" y="13959"/>
                    </a:lnTo>
                    <a:lnTo>
                      <a:pt x="7754" y="13183"/>
                    </a:lnTo>
                    <a:lnTo>
                      <a:pt x="8142" y="12020"/>
                    </a:lnTo>
                    <a:lnTo>
                      <a:pt x="8530" y="10857"/>
                    </a:lnTo>
                    <a:lnTo>
                      <a:pt x="8142" y="9694"/>
                    </a:lnTo>
                    <a:lnTo>
                      <a:pt x="6979" y="6204"/>
                    </a:lnTo>
                    <a:lnTo>
                      <a:pt x="6204" y="2715"/>
                    </a:lnTo>
                    <a:lnTo>
                      <a:pt x="5816" y="1552"/>
                    </a:lnTo>
                    <a:lnTo>
                      <a:pt x="5428" y="776"/>
                    </a:lnTo>
                    <a:lnTo>
                      <a:pt x="4265"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9" name="Google Shape;334;p20">
                <a:extLst>
                  <a:ext uri="{FF2B5EF4-FFF2-40B4-BE49-F238E27FC236}">
                    <a16:creationId xmlns:a16="http://schemas.microsoft.com/office/drawing/2014/main" id="{9DF33B8B-0EB0-0B06-023A-A2D576E372D6}"/>
                  </a:ext>
                </a:extLst>
              </p:cNvPr>
              <p:cNvSpPr/>
              <p:nvPr/>
            </p:nvSpPr>
            <p:spPr>
              <a:xfrm>
                <a:off x="238125" y="3414825"/>
                <a:ext cx="155100" cy="368350"/>
              </a:xfrm>
              <a:custGeom>
                <a:avLst/>
                <a:gdLst/>
                <a:ahLst/>
                <a:cxnLst/>
                <a:rect l="l" t="t" r="r" b="b"/>
                <a:pathLst>
                  <a:path w="6204" h="14734" extrusionOk="0">
                    <a:moveTo>
                      <a:pt x="3102" y="0"/>
                    </a:moveTo>
                    <a:lnTo>
                      <a:pt x="1939" y="388"/>
                    </a:lnTo>
                    <a:lnTo>
                      <a:pt x="775" y="1163"/>
                    </a:lnTo>
                    <a:lnTo>
                      <a:pt x="388" y="1939"/>
                    </a:lnTo>
                    <a:lnTo>
                      <a:pt x="0" y="3490"/>
                    </a:lnTo>
                    <a:lnTo>
                      <a:pt x="0" y="11632"/>
                    </a:lnTo>
                    <a:lnTo>
                      <a:pt x="388" y="12795"/>
                    </a:lnTo>
                    <a:lnTo>
                      <a:pt x="775" y="13958"/>
                    </a:lnTo>
                    <a:lnTo>
                      <a:pt x="1939" y="14734"/>
                    </a:lnTo>
                    <a:lnTo>
                      <a:pt x="4265" y="14734"/>
                    </a:lnTo>
                    <a:lnTo>
                      <a:pt x="5428" y="13958"/>
                    </a:lnTo>
                    <a:lnTo>
                      <a:pt x="6204" y="12795"/>
                    </a:lnTo>
                    <a:lnTo>
                      <a:pt x="6204" y="11632"/>
                    </a:lnTo>
                    <a:lnTo>
                      <a:pt x="6204" y="3490"/>
                    </a:lnTo>
                    <a:lnTo>
                      <a:pt x="6204" y="1939"/>
                    </a:lnTo>
                    <a:lnTo>
                      <a:pt x="5428" y="1163"/>
                    </a:lnTo>
                    <a:lnTo>
                      <a:pt x="4265" y="388"/>
                    </a:lnTo>
                    <a:lnTo>
                      <a:pt x="3102"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20" name="Google Shape;335;p20">
                <a:extLst>
                  <a:ext uri="{FF2B5EF4-FFF2-40B4-BE49-F238E27FC236}">
                    <a16:creationId xmlns:a16="http://schemas.microsoft.com/office/drawing/2014/main" id="{F713B1C0-9DBA-E6BA-69D0-405ECBBBC846}"/>
                  </a:ext>
                </a:extLst>
              </p:cNvPr>
              <p:cNvSpPr/>
              <p:nvPr/>
            </p:nvSpPr>
            <p:spPr>
              <a:xfrm>
                <a:off x="1517600" y="1175750"/>
                <a:ext cx="348975" cy="232650"/>
              </a:xfrm>
              <a:custGeom>
                <a:avLst/>
                <a:gdLst/>
                <a:ahLst/>
                <a:cxnLst/>
                <a:rect l="l" t="t" r="r" b="b"/>
                <a:pathLst>
                  <a:path w="13959" h="9306" extrusionOk="0">
                    <a:moveTo>
                      <a:pt x="10081" y="0"/>
                    </a:moveTo>
                    <a:lnTo>
                      <a:pt x="6591" y="1164"/>
                    </a:lnTo>
                    <a:lnTo>
                      <a:pt x="1939" y="3102"/>
                    </a:lnTo>
                    <a:lnTo>
                      <a:pt x="776" y="3878"/>
                    </a:lnTo>
                    <a:lnTo>
                      <a:pt x="0" y="5041"/>
                    </a:lnTo>
                    <a:lnTo>
                      <a:pt x="0" y="6204"/>
                    </a:lnTo>
                    <a:lnTo>
                      <a:pt x="0" y="7367"/>
                    </a:lnTo>
                    <a:lnTo>
                      <a:pt x="776" y="8143"/>
                    </a:lnTo>
                    <a:lnTo>
                      <a:pt x="1163" y="8530"/>
                    </a:lnTo>
                    <a:lnTo>
                      <a:pt x="1939" y="8918"/>
                    </a:lnTo>
                    <a:lnTo>
                      <a:pt x="3102" y="9306"/>
                    </a:lnTo>
                    <a:lnTo>
                      <a:pt x="4265" y="8918"/>
                    </a:lnTo>
                    <a:lnTo>
                      <a:pt x="9305" y="6979"/>
                    </a:lnTo>
                    <a:lnTo>
                      <a:pt x="11632" y="5816"/>
                    </a:lnTo>
                    <a:lnTo>
                      <a:pt x="12795" y="5428"/>
                    </a:lnTo>
                    <a:lnTo>
                      <a:pt x="13570" y="4653"/>
                    </a:lnTo>
                    <a:lnTo>
                      <a:pt x="13958" y="3490"/>
                    </a:lnTo>
                    <a:lnTo>
                      <a:pt x="13958" y="2327"/>
                    </a:lnTo>
                    <a:lnTo>
                      <a:pt x="13183" y="1164"/>
                    </a:lnTo>
                    <a:lnTo>
                      <a:pt x="12407" y="388"/>
                    </a:lnTo>
                    <a:lnTo>
                      <a:pt x="11244"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21" name="Google Shape;336;p20">
                <a:extLst>
                  <a:ext uri="{FF2B5EF4-FFF2-40B4-BE49-F238E27FC236}">
                    <a16:creationId xmlns:a16="http://schemas.microsoft.com/office/drawing/2014/main" id="{8A653883-0FD8-65C4-CEBA-FA86D87FB952}"/>
                  </a:ext>
                </a:extLst>
              </p:cNvPr>
              <p:cNvSpPr/>
              <p:nvPr/>
            </p:nvSpPr>
            <p:spPr>
              <a:xfrm>
                <a:off x="2021625" y="1156375"/>
                <a:ext cx="368350" cy="155100"/>
              </a:xfrm>
              <a:custGeom>
                <a:avLst/>
                <a:gdLst/>
                <a:ahLst/>
                <a:cxnLst/>
                <a:rect l="l" t="t" r="r" b="b"/>
                <a:pathLst>
                  <a:path w="14734" h="6204" extrusionOk="0">
                    <a:moveTo>
                      <a:pt x="3102" y="0"/>
                    </a:moveTo>
                    <a:lnTo>
                      <a:pt x="1939" y="388"/>
                    </a:lnTo>
                    <a:lnTo>
                      <a:pt x="776" y="775"/>
                    </a:lnTo>
                    <a:lnTo>
                      <a:pt x="388" y="1939"/>
                    </a:lnTo>
                    <a:lnTo>
                      <a:pt x="1" y="3102"/>
                    </a:lnTo>
                    <a:lnTo>
                      <a:pt x="388" y="4265"/>
                    </a:lnTo>
                    <a:lnTo>
                      <a:pt x="776" y="5428"/>
                    </a:lnTo>
                    <a:lnTo>
                      <a:pt x="1939" y="6203"/>
                    </a:lnTo>
                    <a:lnTo>
                      <a:pt x="12795" y="6203"/>
                    </a:lnTo>
                    <a:lnTo>
                      <a:pt x="13959" y="5428"/>
                    </a:lnTo>
                    <a:lnTo>
                      <a:pt x="14346" y="4265"/>
                    </a:lnTo>
                    <a:lnTo>
                      <a:pt x="14734" y="3102"/>
                    </a:lnTo>
                    <a:lnTo>
                      <a:pt x="14346" y="1939"/>
                    </a:lnTo>
                    <a:lnTo>
                      <a:pt x="13959" y="775"/>
                    </a:lnTo>
                    <a:lnTo>
                      <a:pt x="12795" y="388"/>
                    </a:lnTo>
                    <a:lnTo>
                      <a:pt x="11632"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22" name="Google Shape;337;p20">
                <a:extLst>
                  <a:ext uri="{FF2B5EF4-FFF2-40B4-BE49-F238E27FC236}">
                    <a16:creationId xmlns:a16="http://schemas.microsoft.com/office/drawing/2014/main" id="{3C4E7700-41D9-7BBC-C345-9B6628BAE89F}"/>
                  </a:ext>
                </a:extLst>
              </p:cNvPr>
              <p:cNvSpPr/>
              <p:nvPr/>
            </p:nvSpPr>
            <p:spPr>
              <a:xfrm>
                <a:off x="2545050" y="1156375"/>
                <a:ext cx="368350" cy="155100"/>
              </a:xfrm>
              <a:custGeom>
                <a:avLst/>
                <a:gdLst/>
                <a:ahLst/>
                <a:cxnLst/>
                <a:rect l="l" t="t" r="r" b="b"/>
                <a:pathLst>
                  <a:path w="14734" h="6204" extrusionOk="0">
                    <a:moveTo>
                      <a:pt x="3102" y="0"/>
                    </a:moveTo>
                    <a:lnTo>
                      <a:pt x="1939" y="388"/>
                    </a:lnTo>
                    <a:lnTo>
                      <a:pt x="1164" y="775"/>
                    </a:lnTo>
                    <a:lnTo>
                      <a:pt x="388" y="1939"/>
                    </a:lnTo>
                    <a:lnTo>
                      <a:pt x="0" y="3102"/>
                    </a:lnTo>
                    <a:lnTo>
                      <a:pt x="388" y="4265"/>
                    </a:lnTo>
                    <a:lnTo>
                      <a:pt x="1164" y="5428"/>
                    </a:lnTo>
                    <a:lnTo>
                      <a:pt x="1939" y="6203"/>
                    </a:lnTo>
                    <a:lnTo>
                      <a:pt x="12795" y="6203"/>
                    </a:lnTo>
                    <a:lnTo>
                      <a:pt x="13958" y="5428"/>
                    </a:lnTo>
                    <a:lnTo>
                      <a:pt x="14346" y="4265"/>
                    </a:lnTo>
                    <a:lnTo>
                      <a:pt x="14734" y="3102"/>
                    </a:lnTo>
                    <a:lnTo>
                      <a:pt x="14346" y="1939"/>
                    </a:lnTo>
                    <a:lnTo>
                      <a:pt x="13958" y="775"/>
                    </a:lnTo>
                    <a:lnTo>
                      <a:pt x="12795" y="388"/>
                    </a:lnTo>
                    <a:lnTo>
                      <a:pt x="11632"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23" name="Google Shape;338;p20">
                <a:extLst>
                  <a:ext uri="{FF2B5EF4-FFF2-40B4-BE49-F238E27FC236}">
                    <a16:creationId xmlns:a16="http://schemas.microsoft.com/office/drawing/2014/main" id="{AE514751-CDD9-A88A-3B43-AF4D0E325014}"/>
                  </a:ext>
                </a:extLst>
              </p:cNvPr>
              <p:cNvSpPr/>
              <p:nvPr/>
            </p:nvSpPr>
            <p:spPr>
              <a:xfrm>
                <a:off x="1032950" y="1369600"/>
                <a:ext cx="348975" cy="242350"/>
              </a:xfrm>
              <a:custGeom>
                <a:avLst/>
                <a:gdLst/>
                <a:ahLst/>
                <a:cxnLst/>
                <a:rect l="l" t="t" r="r" b="b"/>
                <a:pathLst>
                  <a:path w="13959" h="9694" extrusionOk="0">
                    <a:moveTo>
                      <a:pt x="10856" y="1"/>
                    </a:moveTo>
                    <a:lnTo>
                      <a:pt x="9693" y="389"/>
                    </a:lnTo>
                    <a:lnTo>
                      <a:pt x="1939" y="3490"/>
                    </a:lnTo>
                    <a:lnTo>
                      <a:pt x="776" y="4266"/>
                    </a:lnTo>
                    <a:lnTo>
                      <a:pt x="0" y="5429"/>
                    </a:lnTo>
                    <a:lnTo>
                      <a:pt x="0" y="6592"/>
                    </a:lnTo>
                    <a:lnTo>
                      <a:pt x="0" y="7755"/>
                    </a:lnTo>
                    <a:lnTo>
                      <a:pt x="776" y="8531"/>
                    </a:lnTo>
                    <a:lnTo>
                      <a:pt x="1163" y="9306"/>
                    </a:lnTo>
                    <a:lnTo>
                      <a:pt x="2326" y="9694"/>
                    </a:lnTo>
                    <a:lnTo>
                      <a:pt x="3102" y="9694"/>
                    </a:lnTo>
                    <a:lnTo>
                      <a:pt x="4265" y="9306"/>
                    </a:lnTo>
                    <a:lnTo>
                      <a:pt x="12019" y="6204"/>
                    </a:lnTo>
                    <a:lnTo>
                      <a:pt x="13183" y="5429"/>
                    </a:lnTo>
                    <a:lnTo>
                      <a:pt x="13570" y="4266"/>
                    </a:lnTo>
                    <a:lnTo>
                      <a:pt x="13958" y="3103"/>
                    </a:lnTo>
                    <a:lnTo>
                      <a:pt x="13570" y="1939"/>
                    </a:lnTo>
                    <a:lnTo>
                      <a:pt x="12795" y="776"/>
                    </a:lnTo>
                    <a:lnTo>
                      <a:pt x="12019" y="389"/>
                    </a:lnTo>
                    <a:lnTo>
                      <a:pt x="10856"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grpSp>
        <p:sp>
          <p:nvSpPr>
            <p:cNvPr id="124" name="Google Shape;339;p20">
              <a:extLst>
                <a:ext uri="{FF2B5EF4-FFF2-40B4-BE49-F238E27FC236}">
                  <a16:creationId xmlns:a16="http://schemas.microsoft.com/office/drawing/2014/main" id="{55F8CA59-82CF-A42A-CDE5-B63898ED0B97}"/>
                </a:ext>
              </a:extLst>
            </p:cNvPr>
            <p:cNvSpPr txBox="1"/>
            <p:nvPr/>
          </p:nvSpPr>
          <p:spPr>
            <a:xfrm>
              <a:off x="7707007" y="6135525"/>
              <a:ext cx="646400" cy="255200"/>
            </a:xfrm>
            <a:prstGeom prst="rect">
              <a:avLst/>
            </a:prstGeom>
            <a:noFill/>
            <a:ln>
              <a:noFill/>
            </a:ln>
          </p:spPr>
          <p:txBody>
            <a:bodyPr spcFirstLastPara="1" wrap="square" lIns="0" tIns="0" rIns="0" bIns="0" anchor="ctr" anchorCtr="0">
              <a:no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666666"/>
                  </a:solidFill>
                  <a:effectLst/>
                  <a:uLnTx/>
                  <a:uFillTx/>
                  <a:latin typeface="Overpass Light"/>
                  <a:ea typeface="Overpass Light"/>
                  <a:cs typeface="Overpass Light"/>
                  <a:sym typeface="Overpass Light"/>
                </a:rPr>
                <a:t>Virtual</a:t>
              </a:r>
              <a:endParaRPr kumimoji="0" sz="2400" b="0" i="0" u="none" strike="noStrike" kern="1200" cap="none" spc="0" normalizeH="0" baseline="0" noProof="0">
                <a:ln>
                  <a:noFill/>
                </a:ln>
                <a:solidFill>
                  <a:srgbClr val="666666"/>
                </a:solidFill>
                <a:effectLst/>
                <a:uLnTx/>
                <a:uFillTx/>
                <a:latin typeface="Overpass Light"/>
                <a:ea typeface="Overpass Light"/>
                <a:cs typeface="Overpass Light"/>
                <a:sym typeface="Overpass Light"/>
              </a:endParaRPr>
            </a:p>
          </p:txBody>
        </p:sp>
        <p:grpSp>
          <p:nvGrpSpPr>
            <p:cNvPr id="125" name="Google Shape;340;p20">
              <a:extLst>
                <a:ext uri="{FF2B5EF4-FFF2-40B4-BE49-F238E27FC236}">
                  <a16:creationId xmlns:a16="http://schemas.microsoft.com/office/drawing/2014/main" id="{CB92A60F-7295-A901-26B9-B137236A2E20}"/>
                </a:ext>
              </a:extLst>
            </p:cNvPr>
            <p:cNvGrpSpPr/>
            <p:nvPr/>
          </p:nvGrpSpPr>
          <p:grpSpPr>
            <a:xfrm>
              <a:off x="8835990" y="5687787"/>
              <a:ext cx="645795" cy="447211"/>
              <a:chOff x="238125" y="383975"/>
              <a:chExt cx="7143750" cy="4947025"/>
            </a:xfrm>
          </p:grpSpPr>
          <p:sp>
            <p:nvSpPr>
              <p:cNvPr id="126" name="Google Shape;341;p20">
                <a:extLst>
                  <a:ext uri="{FF2B5EF4-FFF2-40B4-BE49-F238E27FC236}">
                    <a16:creationId xmlns:a16="http://schemas.microsoft.com/office/drawing/2014/main" id="{8B757572-FE39-636A-855F-1AA1FCCF0513}"/>
                  </a:ext>
                </a:extLst>
              </p:cNvPr>
              <p:cNvSpPr/>
              <p:nvPr/>
            </p:nvSpPr>
            <p:spPr>
              <a:xfrm>
                <a:off x="238125" y="383975"/>
                <a:ext cx="7143750" cy="4947025"/>
              </a:xfrm>
              <a:custGeom>
                <a:avLst/>
                <a:gdLst/>
                <a:ahLst/>
                <a:cxnLst/>
                <a:rect l="l" t="t" r="r" b="b"/>
                <a:pathLst>
                  <a:path w="285750" h="197881" extrusionOk="0">
                    <a:moveTo>
                      <a:pt x="170736" y="5715"/>
                    </a:moveTo>
                    <a:lnTo>
                      <a:pt x="176093" y="6072"/>
                    </a:lnTo>
                    <a:lnTo>
                      <a:pt x="181094" y="6787"/>
                    </a:lnTo>
                    <a:lnTo>
                      <a:pt x="186095" y="7501"/>
                    </a:lnTo>
                    <a:lnTo>
                      <a:pt x="191095" y="8930"/>
                    </a:lnTo>
                    <a:lnTo>
                      <a:pt x="195739" y="10716"/>
                    </a:lnTo>
                    <a:lnTo>
                      <a:pt x="200382" y="12859"/>
                    </a:lnTo>
                    <a:lnTo>
                      <a:pt x="205026" y="15359"/>
                    </a:lnTo>
                    <a:lnTo>
                      <a:pt x="208955" y="18216"/>
                    </a:lnTo>
                    <a:lnTo>
                      <a:pt x="212884" y="21431"/>
                    </a:lnTo>
                    <a:lnTo>
                      <a:pt x="216813" y="24646"/>
                    </a:lnTo>
                    <a:lnTo>
                      <a:pt x="220028" y="28575"/>
                    </a:lnTo>
                    <a:lnTo>
                      <a:pt x="223242" y="32504"/>
                    </a:lnTo>
                    <a:lnTo>
                      <a:pt x="226100" y="36790"/>
                    </a:lnTo>
                    <a:lnTo>
                      <a:pt x="228600" y="41076"/>
                    </a:lnTo>
                    <a:lnTo>
                      <a:pt x="230743" y="45720"/>
                    </a:lnTo>
                    <a:lnTo>
                      <a:pt x="232529" y="50720"/>
                    </a:lnTo>
                    <a:lnTo>
                      <a:pt x="229672" y="50720"/>
                    </a:lnTo>
                    <a:lnTo>
                      <a:pt x="227171" y="51078"/>
                    </a:lnTo>
                    <a:lnTo>
                      <a:pt x="223242" y="52149"/>
                    </a:lnTo>
                    <a:lnTo>
                      <a:pt x="220028" y="52864"/>
                    </a:lnTo>
                    <a:lnTo>
                      <a:pt x="218956" y="53578"/>
                    </a:lnTo>
                    <a:lnTo>
                      <a:pt x="218242" y="53935"/>
                    </a:lnTo>
                    <a:lnTo>
                      <a:pt x="217884" y="54649"/>
                    </a:lnTo>
                    <a:lnTo>
                      <a:pt x="217527" y="55721"/>
                    </a:lnTo>
                    <a:lnTo>
                      <a:pt x="217884" y="56435"/>
                    </a:lnTo>
                    <a:lnTo>
                      <a:pt x="218242" y="57150"/>
                    </a:lnTo>
                    <a:lnTo>
                      <a:pt x="218956" y="57507"/>
                    </a:lnTo>
                    <a:lnTo>
                      <a:pt x="219670" y="57864"/>
                    </a:lnTo>
                    <a:lnTo>
                      <a:pt x="220742" y="57507"/>
                    </a:lnTo>
                    <a:lnTo>
                      <a:pt x="222171" y="57150"/>
                    </a:lnTo>
                    <a:lnTo>
                      <a:pt x="225743" y="56078"/>
                    </a:lnTo>
                    <a:lnTo>
                      <a:pt x="228243" y="55721"/>
                    </a:lnTo>
                    <a:lnTo>
                      <a:pt x="234315" y="55721"/>
                    </a:lnTo>
                    <a:lnTo>
                      <a:pt x="237530" y="56078"/>
                    </a:lnTo>
                    <a:lnTo>
                      <a:pt x="241816" y="57150"/>
                    </a:lnTo>
                    <a:lnTo>
                      <a:pt x="246459" y="58578"/>
                    </a:lnTo>
                    <a:lnTo>
                      <a:pt x="250388" y="60722"/>
                    </a:lnTo>
                    <a:lnTo>
                      <a:pt x="254318" y="62865"/>
                    </a:lnTo>
                    <a:lnTo>
                      <a:pt x="258247" y="65365"/>
                    </a:lnTo>
                    <a:lnTo>
                      <a:pt x="261818" y="68223"/>
                    </a:lnTo>
                    <a:lnTo>
                      <a:pt x="265033" y="71437"/>
                    </a:lnTo>
                    <a:lnTo>
                      <a:pt x="267891" y="74652"/>
                    </a:lnTo>
                    <a:lnTo>
                      <a:pt x="270391" y="78224"/>
                    </a:lnTo>
                    <a:lnTo>
                      <a:pt x="272891" y="82153"/>
                    </a:lnTo>
                    <a:lnTo>
                      <a:pt x="275034" y="86082"/>
                    </a:lnTo>
                    <a:lnTo>
                      <a:pt x="276820" y="90368"/>
                    </a:lnTo>
                    <a:lnTo>
                      <a:pt x="277892" y="94654"/>
                    </a:lnTo>
                    <a:lnTo>
                      <a:pt x="278963" y="99298"/>
                    </a:lnTo>
                    <a:lnTo>
                      <a:pt x="279678" y="103941"/>
                    </a:lnTo>
                    <a:lnTo>
                      <a:pt x="279678" y="108585"/>
                    </a:lnTo>
                    <a:lnTo>
                      <a:pt x="279678" y="111799"/>
                    </a:lnTo>
                    <a:lnTo>
                      <a:pt x="279321" y="115371"/>
                    </a:lnTo>
                    <a:lnTo>
                      <a:pt x="236458" y="115371"/>
                    </a:lnTo>
                    <a:lnTo>
                      <a:pt x="235029" y="109656"/>
                    </a:lnTo>
                    <a:lnTo>
                      <a:pt x="232886" y="104655"/>
                    </a:lnTo>
                    <a:lnTo>
                      <a:pt x="230743" y="99298"/>
                    </a:lnTo>
                    <a:lnTo>
                      <a:pt x="227886" y="94654"/>
                    </a:lnTo>
                    <a:lnTo>
                      <a:pt x="224671" y="90011"/>
                    </a:lnTo>
                    <a:lnTo>
                      <a:pt x="221099" y="85725"/>
                    </a:lnTo>
                    <a:lnTo>
                      <a:pt x="217170" y="81796"/>
                    </a:lnTo>
                    <a:lnTo>
                      <a:pt x="213241" y="78224"/>
                    </a:lnTo>
                    <a:lnTo>
                      <a:pt x="208598" y="75009"/>
                    </a:lnTo>
                    <a:lnTo>
                      <a:pt x="203954" y="72152"/>
                    </a:lnTo>
                    <a:lnTo>
                      <a:pt x="198953" y="69651"/>
                    </a:lnTo>
                    <a:lnTo>
                      <a:pt x="193953" y="67508"/>
                    </a:lnTo>
                    <a:lnTo>
                      <a:pt x="188238" y="65722"/>
                    </a:lnTo>
                    <a:lnTo>
                      <a:pt x="182880" y="64651"/>
                    </a:lnTo>
                    <a:lnTo>
                      <a:pt x="177165" y="63936"/>
                    </a:lnTo>
                    <a:lnTo>
                      <a:pt x="171093" y="63579"/>
                    </a:lnTo>
                    <a:lnTo>
                      <a:pt x="165378" y="63936"/>
                    </a:lnTo>
                    <a:lnTo>
                      <a:pt x="159663" y="64651"/>
                    </a:lnTo>
                    <a:lnTo>
                      <a:pt x="153948" y="65722"/>
                    </a:lnTo>
                    <a:lnTo>
                      <a:pt x="148590" y="67508"/>
                    </a:lnTo>
                    <a:lnTo>
                      <a:pt x="143232" y="69651"/>
                    </a:lnTo>
                    <a:lnTo>
                      <a:pt x="138589" y="72152"/>
                    </a:lnTo>
                    <a:lnTo>
                      <a:pt x="133588" y="75009"/>
                    </a:lnTo>
                    <a:lnTo>
                      <a:pt x="129302" y="78224"/>
                    </a:lnTo>
                    <a:lnTo>
                      <a:pt x="125016" y="81796"/>
                    </a:lnTo>
                    <a:lnTo>
                      <a:pt x="121087" y="85725"/>
                    </a:lnTo>
                    <a:lnTo>
                      <a:pt x="117872" y="90011"/>
                    </a:lnTo>
                    <a:lnTo>
                      <a:pt x="114657" y="94654"/>
                    </a:lnTo>
                    <a:lnTo>
                      <a:pt x="111800" y="99298"/>
                    </a:lnTo>
                    <a:lnTo>
                      <a:pt x="109299" y="104655"/>
                    </a:lnTo>
                    <a:lnTo>
                      <a:pt x="107513" y="109656"/>
                    </a:lnTo>
                    <a:lnTo>
                      <a:pt x="105728" y="115371"/>
                    </a:lnTo>
                    <a:lnTo>
                      <a:pt x="6787" y="115371"/>
                    </a:lnTo>
                    <a:lnTo>
                      <a:pt x="7858" y="112514"/>
                    </a:lnTo>
                    <a:lnTo>
                      <a:pt x="9287" y="109656"/>
                    </a:lnTo>
                    <a:lnTo>
                      <a:pt x="10716" y="107156"/>
                    </a:lnTo>
                    <a:lnTo>
                      <a:pt x="12144" y="104655"/>
                    </a:lnTo>
                    <a:lnTo>
                      <a:pt x="13930" y="102512"/>
                    </a:lnTo>
                    <a:lnTo>
                      <a:pt x="16073" y="100369"/>
                    </a:lnTo>
                    <a:lnTo>
                      <a:pt x="18217" y="98583"/>
                    </a:lnTo>
                    <a:lnTo>
                      <a:pt x="20360" y="96797"/>
                    </a:lnTo>
                    <a:lnTo>
                      <a:pt x="22860" y="95011"/>
                    </a:lnTo>
                    <a:lnTo>
                      <a:pt x="25360" y="93583"/>
                    </a:lnTo>
                    <a:lnTo>
                      <a:pt x="28218" y="92511"/>
                    </a:lnTo>
                    <a:lnTo>
                      <a:pt x="30718" y="91440"/>
                    </a:lnTo>
                    <a:lnTo>
                      <a:pt x="33576" y="90725"/>
                    </a:lnTo>
                    <a:lnTo>
                      <a:pt x="36433" y="90011"/>
                    </a:lnTo>
                    <a:lnTo>
                      <a:pt x="39648" y="89654"/>
                    </a:lnTo>
                    <a:lnTo>
                      <a:pt x="43220" y="89654"/>
                    </a:lnTo>
                    <a:lnTo>
                      <a:pt x="44291" y="89296"/>
                    </a:lnTo>
                    <a:lnTo>
                      <a:pt x="45006" y="88939"/>
                    </a:lnTo>
                    <a:lnTo>
                      <a:pt x="45720" y="88225"/>
                    </a:lnTo>
                    <a:lnTo>
                      <a:pt x="46077" y="87153"/>
                    </a:lnTo>
                    <a:lnTo>
                      <a:pt x="47149" y="83582"/>
                    </a:lnTo>
                    <a:lnTo>
                      <a:pt x="48220" y="80010"/>
                    </a:lnTo>
                    <a:lnTo>
                      <a:pt x="49649" y="76795"/>
                    </a:lnTo>
                    <a:lnTo>
                      <a:pt x="51078" y="73580"/>
                    </a:lnTo>
                    <a:lnTo>
                      <a:pt x="53221" y="70366"/>
                    </a:lnTo>
                    <a:lnTo>
                      <a:pt x="55364" y="67508"/>
                    </a:lnTo>
                    <a:lnTo>
                      <a:pt x="57864" y="65008"/>
                    </a:lnTo>
                    <a:lnTo>
                      <a:pt x="60365" y="62508"/>
                    </a:lnTo>
                    <a:lnTo>
                      <a:pt x="63222" y="60364"/>
                    </a:lnTo>
                    <a:lnTo>
                      <a:pt x="66080" y="58578"/>
                    </a:lnTo>
                    <a:lnTo>
                      <a:pt x="69294" y="56793"/>
                    </a:lnTo>
                    <a:lnTo>
                      <a:pt x="72509" y="55721"/>
                    </a:lnTo>
                    <a:lnTo>
                      <a:pt x="76081" y="54649"/>
                    </a:lnTo>
                    <a:lnTo>
                      <a:pt x="79653" y="53578"/>
                    </a:lnTo>
                    <a:lnTo>
                      <a:pt x="83225" y="53221"/>
                    </a:lnTo>
                    <a:lnTo>
                      <a:pt x="87154" y="52864"/>
                    </a:lnTo>
                    <a:lnTo>
                      <a:pt x="91083" y="53221"/>
                    </a:lnTo>
                    <a:lnTo>
                      <a:pt x="95012" y="53935"/>
                    </a:lnTo>
                    <a:lnTo>
                      <a:pt x="98941" y="54649"/>
                    </a:lnTo>
                    <a:lnTo>
                      <a:pt x="102513" y="56078"/>
                    </a:lnTo>
                    <a:lnTo>
                      <a:pt x="105370" y="57507"/>
                    </a:lnTo>
                    <a:lnTo>
                      <a:pt x="108942" y="60007"/>
                    </a:lnTo>
                    <a:lnTo>
                      <a:pt x="111085" y="61793"/>
                    </a:lnTo>
                    <a:lnTo>
                      <a:pt x="112871" y="63579"/>
                    </a:lnTo>
                    <a:lnTo>
                      <a:pt x="114657" y="65722"/>
                    </a:lnTo>
                    <a:lnTo>
                      <a:pt x="116443" y="68223"/>
                    </a:lnTo>
                    <a:lnTo>
                      <a:pt x="117158" y="68937"/>
                    </a:lnTo>
                    <a:lnTo>
                      <a:pt x="118586" y="69294"/>
                    </a:lnTo>
                    <a:lnTo>
                      <a:pt x="119301" y="68937"/>
                    </a:lnTo>
                    <a:lnTo>
                      <a:pt x="120015" y="68223"/>
                    </a:lnTo>
                    <a:lnTo>
                      <a:pt x="120372" y="67508"/>
                    </a:lnTo>
                    <a:lnTo>
                      <a:pt x="120372" y="66794"/>
                    </a:lnTo>
                    <a:lnTo>
                      <a:pt x="120015" y="66079"/>
                    </a:lnTo>
                    <a:lnTo>
                      <a:pt x="117158" y="61793"/>
                    </a:lnTo>
                    <a:lnTo>
                      <a:pt x="113943" y="58578"/>
                    </a:lnTo>
                    <a:lnTo>
                      <a:pt x="110728" y="56078"/>
                    </a:lnTo>
                    <a:lnTo>
                      <a:pt x="107871" y="53935"/>
                    </a:lnTo>
                    <a:lnTo>
                      <a:pt x="109657" y="48577"/>
                    </a:lnTo>
                    <a:lnTo>
                      <a:pt x="111443" y="43577"/>
                    </a:lnTo>
                    <a:lnTo>
                      <a:pt x="113943" y="38933"/>
                    </a:lnTo>
                    <a:lnTo>
                      <a:pt x="116800" y="34290"/>
                    </a:lnTo>
                    <a:lnTo>
                      <a:pt x="120015" y="30361"/>
                    </a:lnTo>
                    <a:lnTo>
                      <a:pt x="123230" y="26075"/>
                    </a:lnTo>
                    <a:lnTo>
                      <a:pt x="127159" y="22503"/>
                    </a:lnTo>
                    <a:lnTo>
                      <a:pt x="131088" y="19288"/>
                    </a:lnTo>
                    <a:lnTo>
                      <a:pt x="135374" y="16073"/>
                    </a:lnTo>
                    <a:lnTo>
                      <a:pt x="140018" y="13573"/>
                    </a:lnTo>
                    <a:lnTo>
                      <a:pt x="144661" y="11430"/>
                    </a:lnTo>
                    <a:lnTo>
                      <a:pt x="149662" y="9287"/>
                    </a:lnTo>
                    <a:lnTo>
                      <a:pt x="154662" y="7858"/>
                    </a:lnTo>
                    <a:lnTo>
                      <a:pt x="160020" y="6787"/>
                    </a:lnTo>
                    <a:lnTo>
                      <a:pt x="165378" y="6072"/>
                    </a:lnTo>
                    <a:lnTo>
                      <a:pt x="170736" y="5715"/>
                    </a:lnTo>
                    <a:close/>
                    <a:moveTo>
                      <a:pt x="171093" y="69651"/>
                    </a:moveTo>
                    <a:lnTo>
                      <a:pt x="177522" y="70008"/>
                    </a:lnTo>
                    <a:lnTo>
                      <a:pt x="183594" y="71080"/>
                    </a:lnTo>
                    <a:lnTo>
                      <a:pt x="189309" y="72509"/>
                    </a:lnTo>
                    <a:lnTo>
                      <a:pt x="195024" y="74652"/>
                    </a:lnTo>
                    <a:lnTo>
                      <a:pt x="200382" y="77152"/>
                    </a:lnTo>
                    <a:lnTo>
                      <a:pt x="205383" y="80367"/>
                    </a:lnTo>
                    <a:lnTo>
                      <a:pt x="210026" y="83582"/>
                    </a:lnTo>
                    <a:lnTo>
                      <a:pt x="214313" y="87511"/>
                    </a:lnTo>
                    <a:lnTo>
                      <a:pt x="218242" y="92154"/>
                    </a:lnTo>
                    <a:lnTo>
                      <a:pt x="221813" y="96797"/>
                    </a:lnTo>
                    <a:lnTo>
                      <a:pt x="224671" y="101798"/>
                    </a:lnTo>
                    <a:lnTo>
                      <a:pt x="227528" y="107156"/>
                    </a:lnTo>
                    <a:lnTo>
                      <a:pt x="229314" y="112514"/>
                    </a:lnTo>
                    <a:lnTo>
                      <a:pt x="231100" y="118586"/>
                    </a:lnTo>
                    <a:lnTo>
                      <a:pt x="231815" y="124658"/>
                    </a:lnTo>
                    <a:lnTo>
                      <a:pt x="232172" y="130730"/>
                    </a:lnTo>
                    <a:lnTo>
                      <a:pt x="231815" y="137159"/>
                    </a:lnTo>
                    <a:lnTo>
                      <a:pt x="231100" y="142874"/>
                    </a:lnTo>
                    <a:lnTo>
                      <a:pt x="229314" y="148947"/>
                    </a:lnTo>
                    <a:lnTo>
                      <a:pt x="227528" y="154662"/>
                    </a:lnTo>
                    <a:lnTo>
                      <a:pt x="224671" y="159662"/>
                    </a:lnTo>
                    <a:lnTo>
                      <a:pt x="221813" y="165020"/>
                    </a:lnTo>
                    <a:lnTo>
                      <a:pt x="218242" y="169663"/>
                    </a:lnTo>
                    <a:lnTo>
                      <a:pt x="214313" y="173950"/>
                    </a:lnTo>
                    <a:lnTo>
                      <a:pt x="210026" y="177879"/>
                    </a:lnTo>
                    <a:lnTo>
                      <a:pt x="205383" y="181450"/>
                    </a:lnTo>
                    <a:lnTo>
                      <a:pt x="200382" y="184308"/>
                    </a:lnTo>
                    <a:lnTo>
                      <a:pt x="195024" y="186808"/>
                    </a:lnTo>
                    <a:lnTo>
                      <a:pt x="189309" y="188951"/>
                    </a:lnTo>
                    <a:lnTo>
                      <a:pt x="183594" y="190380"/>
                    </a:lnTo>
                    <a:lnTo>
                      <a:pt x="177522" y="191452"/>
                    </a:lnTo>
                    <a:lnTo>
                      <a:pt x="171093" y="191809"/>
                    </a:lnTo>
                    <a:lnTo>
                      <a:pt x="165021" y="191452"/>
                    </a:lnTo>
                    <a:lnTo>
                      <a:pt x="158948" y="190380"/>
                    </a:lnTo>
                    <a:lnTo>
                      <a:pt x="153233" y="188951"/>
                    </a:lnTo>
                    <a:lnTo>
                      <a:pt x="147518" y="186808"/>
                    </a:lnTo>
                    <a:lnTo>
                      <a:pt x="142161" y="184308"/>
                    </a:lnTo>
                    <a:lnTo>
                      <a:pt x="137160" y="181450"/>
                    </a:lnTo>
                    <a:lnTo>
                      <a:pt x="132517" y="177879"/>
                    </a:lnTo>
                    <a:lnTo>
                      <a:pt x="128230" y="173950"/>
                    </a:lnTo>
                    <a:lnTo>
                      <a:pt x="124301" y="169663"/>
                    </a:lnTo>
                    <a:lnTo>
                      <a:pt x="120729" y="165020"/>
                    </a:lnTo>
                    <a:lnTo>
                      <a:pt x="117515" y="159662"/>
                    </a:lnTo>
                    <a:lnTo>
                      <a:pt x="115014" y="154662"/>
                    </a:lnTo>
                    <a:lnTo>
                      <a:pt x="112871" y="148947"/>
                    </a:lnTo>
                    <a:lnTo>
                      <a:pt x="111443" y="142874"/>
                    </a:lnTo>
                    <a:lnTo>
                      <a:pt x="110371" y="137159"/>
                    </a:lnTo>
                    <a:lnTo>
                      <a:pt x="110014" y="130730"/>
                    </a:lnTo>
                    <a:lnTo>
                      <a:pt x="110371" y="124658"/>
                    </a:lnTo>
                    <a:lnTo>
                      <a:pt x="111443" y="118586"/>
                    </a:lnTo>
                    <a:lnTo>
                      <a:pt x="112871" y="112514"/>
                    </a:lnTo>
                    <a:lnTo>
                      <a:pt x="115014" y="107156"/>
                    </a:lnTo>
                    <a:lnTo>
                      <a:pt x="117515" y="101798"/>
                    </a:lnTo>
                    <a:lnTo>
                      <a:pt x="120729" y="96797"/>
                    </a:lnTo>
                    <a:lnTo>
                      <a:pt x="124301" y="92154"/>
                    </a:lnTo>
                    <a:lnTo>
                      <a:pt x="128230" y="87511"/>
                    </a:lnTo>
                    <a:lnTo>
                      <a:pt x="132517" y="83582"/>
                    </a:lnTo>
                    <a:lnTo>
                      <a:pt x="137160" y="80367"/>
                    </a:lnTo>
                    <a:lnTo>
                      <a:pt x="142161" y="77152"/>
                    </a:lnTo>
                    <a:lnTo>
                      <a:pt x="147518" y="74652"/>
                    </a:lnTo>
                    <a:lnTo>
                      <a:pt x="153233" y="72509"/>
                    </a:lnTo>
                    <a:lnTo>
                      <a:pt x="158948" y="71080"/>
                    </a:lnTo>
                    <a:lnTo>
                      <a:pt x="165021" y="70008"/>
                    </a:lnTo>
                    <a:lnTo>
                      <a:pt x="171093" y="69651"/>
                    </a:lnTo>
                    <a:close/>
                    <a:moveTo>
                      <a:pt x="165021" y="0"/>
                    </a:moveTo>
                    <a:lnTo>
                      <a:pt x="159306" y="714"/>
                    </a:lnTo>
                    <a:lnTo>
                      <a:pt x="153591" y="2143"/>
                    </a:lnTo>
                    <a:lnTo>
                      <a:pt x="148233" y="3572"/>
                    </a:lnTo>
                    <a:lnTo>
                      <a:pt x="142875" y="5715"/>
                    </a:lnTo>
                    <a:lnTo>
                      <a:pt x="137874" y="7858"/>
                    </a:lnTo>
                    <a:lnTo>
                      <a:pt x="133231" y="10716"/>
                    </a:lnTo>
                    <a:lnTo>
                      <a:pt x="128588" y="13930"/>
                    </a:lnTo>
                    <a:lnTo>
                      <a:pt x="124301" y="17145"/>
                    </a:lnTo>
                    <a:lnTo>
                      <a:pt x="120015" y="21074"/>
                    </a:lnTo>
                    <a:lnTo>
                      <a:pt x="116443" y="25003"/>
                    </a:lnTo>
                    <a:lnTo>
                      <a:pt x="112871" y="29646"/>
                    </a:lnTo>
                    <a:lnTo>
                      <a:pt x="110014" y="34290"/>
                    </a:lnTo>
                    <a:lnTo>
                      <a:pt x="107156" y="39290"/>
                    </a:lnTo>
                    <a:lnTo>
                      <a:pt x="104656" y="44291"/>
                    </a:lnTo>
                    <a:lnTo>
                      <a:pt x="102870" y="50006"/>
                    </a:lnTo>
                    <a:lnTo>
                      <a:pt x="98941" y="48577"/>
                    </a:lnTo>
                    <a:lnTo>
                      <a:pt x="95012" y="47863"/>
                    </a:lnTo>
                    <a:lnTo>
                      <a:pt x="91083" y="47149"/>
                    </a:lnTo>
                    <a:lnTo>
                      <a:pt x="82868" y="47149"/>
                    </a:lnTo>
                    <a:lnTo>
                      <a:pt x="78938" y="47863"/>
                    </a:lnTo>
                    <a:lnTo>
                      <a:pt x="75009" y="48577"/>
                    </a:lnTo>
                    <a:lnTo>
                      <a:pt x="71080" y="50006"/>
                    </a:lnTo>
                    <a:lnTo>
                      <a:pt x="67508" y="51435"/>
                    </a:lnTo>
                    <a:lnTo>
                      <a:pt x="63937" y="53221"/>
                    </a:lnTo>
                    <a:lnTo>
                      <a:pt x="60722" y="55007"/>
                    </a:lnTo>
                    <a:lnTo>
                      <a:pt x="57507" y="57507"/>
                    </a:lnTo>
                    <a:lnTo>
                      <a:pt x="54650" y="60007"/>
                    </a:lnTo>
                    <a:lnTo>
                      <a:pt x="51792" y="62865"/>
                    </a:lnTo>
                    <a:lnTo>
                      <a:pt x="49292" y="65722"/>
                    </a:lnTo>
                    <a:lnTo>
                      <a:pt x="47149" y="68937"/>
                    </a:lnTo>
                    <a:lnTo>
                      <a:pt x="45006" y="72509"/>
                    </a:lnTo>
                    <a:lnTo>
                      <a:pt x="43220" y="76081"/>
                    </a:lnTo>
                    <a:lnTo>
                      <a:pt x="42148" y="79652"/>
                    </a:lnTo>
                    <a:lnTo>
                      <a:pt x="40719" y="83582"/>
                    </a:lnTo>
                    <a:lnTo>
                      <a:pt x="37148" y="83939"/>
                    </a:lnTo>
                    <a:lnTo>
                      <a:pt x="33576" y="84653"/>
                    </a:lnTo>
                    <a:lnTo>
                      <a:pt x="30004" y="85367"/>
                    </a:lnTo>
                    <a:lnTo>
                      <a:pt x="26789" y="86439"/>
                    </a:lnTo>
                    <a:lnTo>
                      <a:pt x="23574" y="87868"/>
                    </a:lnTo>
                    <a:lnTo>
                      <a:pt x="20360" y="89654"/>
                    </a:lnTo>
                    <a:lnTo>
                      <a:pt x="17502" y="91440"/>
                    </a:lnTo>
                    <a:lnTo>
                      <a:pt x="14645" y="93583"/>
                    </a:lnTo>
                    <a:lnTo>
                      <a:pt x="12144" y="96083"/>
                    </a:lnTo>
                    <a:lnTo>
                      <a:pt x="9644" y="98583"/>
                    </a:lnTo>
                    <a:lnTo>
                      <a:pt x="7501" y="101084"/>
                    </a:lnTo>
                    <a:lnTo>
                      <a:pt x="5358" y="104298"/>
                    </a:lnTo>
                    <a:lnTo>
                      <a:pt x="3929" y="107156"/>
                    </a:lnTo>
                    <a:lnTo>
                      <a:pt x="2143" y="110370"/>
                    </a:lnTo>
                    <a:lnTo>
                      <a:pt x="1072" y="113942"/>
                    </a:lnTo>
                    <a:lnTo>
                      <a:pt x="0" y="117514"/>
                    </a:lnTo>
                    <a:lnTo>
                      <a:pt x="0" y="118943"/>
                    </a:lnTo>
                    <a:lnTo>
                      <a:pt x="714" y="120014"/>
                    </a:lnTo>
                    <a:lnTo>
                      <a:pt x="1786" y="120729"/>
                    </a:lnTo>
                    <a:lnTo>
                      <a:pt x="2858" y="121086"/>
                    </a:lnTo>
                    <a:lnTo>
                      <a:pt x="104656" y="121086"/>
                    </a:lnTo>
                    <a:lnTo>
                      <a:pt x="104299" y="125729"/>
                    </a:lnTo>
                    <a:lnTo>
                      <a:pt x="103942" y="130730"/>
                    </a:lnTo>
                    <a:lnTo>
                      <a:pt x="104299" y="137517"/>
                    </a:lnTo>
                    <a:lnTo>
                      <a:pt x="105370" y="144303"/>
                    </a:lnTo>
                    <a:lnTo>
                      <a:pt x="107156" y="150732"/>
                    </a:lnTo>
                    <a:lnTo>
                      <a:pt x="109299" y="156805"/>
                    </a:lnTo>
                    <a:lnTo>
                      <a:pt x="112157" y="162877"/>
                    </a:lnTo>
                    <a:lnTo>
                      <a:pt x="115372" y="168235"/>
                    </a:lnTo>
                    <a:lnTo>
                      <a:pt x="119301" y="173592"/>
                    </a:lnTo>
                    <a:lnTo>
                      <a:pt x="123587" y="178236"/>
                    </a:lnTo>
                    <a:lnTo>
                      <a:pt x="128588" y="182522"/>
                    </a:lnTo>
                    <a:lnTo>
                      <a:pt x="133588" y="186451"/>
                    </a:lnTo>
                    <a:lnTo>
                      <a:pt x="139303" y="189666"/>
                    </a:lnTo>
                    <a:lnTo>
                      <a:pt x="145018" y="192523"/>
                    </a:lnTo>
                    <a:lnTo>
                      <a:pt x="151090" y="195024"/>
                    </a:lnTo>
                    <a:lnTo>
                      <a:pt x="157520" y="196452"/>
                    </a:lnTo>
                    <a:lnTo>
                      <a:pt x="164306" y="197524"/>
                    </a:lnTo>
                    <a:lnTo>
                      <a:pt x="171093" y="197881"/>
                    </a:lnTo>
                    <a:lnTo>
                      <a:pt x="177879" y="197524"/>
                    </a:lnTo>
                    <a:lnTo>
                      <a:pt x="184666" y="196452"/>
                    </a:lnTo>
                    <a:lnTo>
                      <a:pt x="191095" y="195024"/>
                    </a:lnTo>
                    <a:lnTo>
                      <a:pt x="197168" y="192523"/>
                    </a:lnTo>
                    <a:lnTo>
                      <a:pt x="203240" y="189666"/>
                    </a:lnTo>
                    <a:lnTo>
                      <a:pt x="208598" y="186451"/>
                    </a:lnTo>
                    <a:lnTo>
                      <a:pt x="213955" y="182522"/>
                    </a:lnTo>
                    <a:lnTo>
                      <a:pt x="218599" y="178236"/>
                    </a:lnTo>
                    <a:lnTo>
                      <a:pt x="222885" y="173592"/>
                    </a:lnTo>
                    <a:lnTo>
                      <a:pt x="226814" y="168235"/>
                    </a:lnTo>
                    <a:lnTo>
                      <a:pt x="230386" y="162877"/>
                    </a:lnTo>
                    <a:lnTo>
                      <a:pt x="233243" y="156805"/>
                    </a:lnTo>
                    <a:lnTo>
                      <a:pt x="235387" y="150732"/>
                    </a:lnTo>
                    <a:lnTo>
                      <a:pt x="237173" y="144303"/>
                    </a:lnTo>
                    <a:lnTo>
                      <a:pt x="237887" y="137517"/>
                    </a:lnTo>
                    <a:lnTo>
                      <a:pt x="238244" y="130730"/>
                    </a:lnTo>
                    <a:lnTo>
                      <a:pt x="238244" y="125729"/>
                    </a:lnTo>
                    <a:lnTo>
                      <a:pt x="237530" y="121086"/>
                    </a:lnTo>
                    <a:lnTo>
                      <a:pt x="282893" y="121086"/>
                    </a:lnTo>
                    <a:lnTo>
                      <a:pt x="283964" y="120372"/>
                    </a:lnTo>
                    <a:lnTo>
                      <a:pt x="284321" y="119657"/>
                    </a:lnTo>
                    <a:lnTo>
                      <a:pt x="284678" y="118586"/>
                    </a:lnTo>
                    <a:lnTo>
                      <a:pt x="285393" y="113585"/>
                    </a:lnTo>
                    <a:lnTo>
                      <a:pt x="285750" y="108585"/>
                    </a:lnTo>
                    <a:lnTo>
                      <a:pt x="285393" y="103227"/>
                    </a:lnTo>
                    <a:lnTo>
                      <a:pt x="284678" y="98226"/>
                    </a:lnTo>
                    <a:lnTo>
                      <a:pt x="283607" y="93226"/>
                    </a:lnTo>
                    <a:lnTo>
                      <a:pt x="282178" y="88225"/>
                    </a:lnTo>
                    <a:lnTo>
                      <a:pt x="280392" y="83582"/>
                    </a:lnTo>
                    <a:lnTo>
                      <a:pt x="278249" y="79295"/>
                    </a:lnTo>
                    <a:lnTo>
                      <a:pt x="275392" y="75009"/>
                    </a:lnTo>
                    <a:lnTo>
                      <a:pt x="272534" y="71080"/>
                    </a:lnTo>
                    <a:lnTo>
                      <a:pt x="269319" y="67151"/>
                    </a:lnTo>
                    <a:lnTo>
                      <a:pt x="265748" y="63936"/>
                    </a:lnTo>
                    <a:lnTo>
                      <a:pt x="261818" y="60722"/>
                    </a:lnTo>
                    <a:lnTo>
                      <a:pt x="257532" y="57864"/>
                    </a:lnTo>
                    <a:lnTo>
                      <a:pt x="253246" y="55364"/>
                    </a:lnTo>
                    <a:lnTo>
                      <a:pt x="248603" y="53221"/>
                    </a:lnTo>
                    <a:lnTo>
                      <a:pt x="243602" y="51435"/>
                    </a:lnTo>
                    <a:lnTo>
                      <a:pt x="238601" y="50006"/>
                    </a:lnTo>
                    <a:lnTo>
                      <a:pt x="236815" y="44648"/>
                    </a:lnTo>
                    <a:lnTo>
                      <a:pt x="234315" y="39648"/>
                    </a:lnTo>
                    <a:lnTo>
                      <a:pt x="231815" y="34647"/>
                    </a:lnTo>
                    <a:lnTo>
                      <a:pt x="228600" y="29646"/>
                    </a:lnTo>
                    <a:lnTo>
                      <a:pt x="225028" y="25360"/>
                    </a:lnTo>
                    <a:lnTo>
                      <a:pt x="221456" y="21074"/>
                    </a:lnTo>
                    <a:lnTo>
                      <a:pt x="217170" y="17502"/>
                    </a:lnTo>
                    <a:lnTo>
                      <a:pt x="212884" y="13930"/>
                    </a:lnTo>
                    <a:lnTo>
                      <a:pt x="208240" y="10716"/>
                    </a:lnTo>
                    <a:lnTo>
                      <a:pt x="203597" y="7858"/>
                    </a:lnTo>
                    <a:lnTo>
                      <a:pt x="198596" y="5715"/>
                    </a:lnTo>
                    <a:lnTo>
                      <a:pt x="193238" y="3572"/>
                    </a:lnTo>
                    <a:lnTo>
                      <a:pt x="187881" y="2143"/>
                    </a:lnTo>
                    <a:lnTo>
                      <a:pt x="182166" y="714"/>
                    </a:lnTo>
                    <a:lnTo>
                      <a:pt x="176451"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27" name="Google Shape;342;p20">
                <a:extLst>
                  <a:ext uri="{FF2B5EF4-FFF2-40B4-BE49-F238E27FC236}">
                    <a16:creationId xmlns:a16="http://schemas.microsoft.com/office/drawing/2014/main" id="{68CCDCAF-1DE8-8529-218A-98AFB4D3BB7E}"/>
                  </a:ext>
                </a:extLst>
              </p:cNvPr>
              <p:cNvSpPr/>
              <p:nvPr/>
            </p:nvSpPr>
            <p:spPr>
              <a:xfrm>
                <a:off x="3667125" y="2830675"/>
                <a:ext cx="1696650" cy="1955625"/>
              </a:xfrm>
              <a:custGeom>
                <a:avLst/>
                <a:gdLst/>
                <a:ahLst/>
                <a:cxnLst/>
                <a:rect l="l" t="t" r="r" b="b"/>
                <a:pathLst>
                  <a:path w="67866" h="78225" extrusionOk="0">
                    <a:moveTo>
                      <a:pt x="35719" y="3573"/>
                    </a:moveTo>
                    <a:lnTo>
                      <a:pt x="39648" y="4287"/>
                    </a:lnTo>
                    <a:lnTo>
                      <a:pt x="47506" y="5716"/>
                    </a:lnTo>
                    <a:lnTo>
                      <a:pt x="60365" y="8573"/>
                    </a:lnTo>
                    <a:lnTo>
                      <a:pt x="64651" y="9288"/>
                    </a:lnTo>
                    <a:lnTo>
                      <a:pt x="64651" y="42149"/>
                    </a:lnTo>
                    <a:lnTo>
                      <a:pt x="64651" y="43578"/>
                    </a:lnTo>
                    <a:lnTo>
                      <a:pt x="63937" y="46792"/>
                    </a:lnTo>
                    <a:lnTo>
                      <a:pt x="62865" y="51793"/>
                    </a:lnTo>
                    <a:lnTo>
                      <a:pt x="61793" y="54293"/>
                    </a:lnTo>
                    <a:lnTo>
                      <a:pt x="60722" y="57151"/>
                    </a:lnTo>
                    <a:lnTo>
                      <a:pt x="58936" y="60008"/>
                    </a:lnTo>
                    <a:lnTo>
                      <a:pt x="56793" y="62866"/>
                    </a:lnTo>
                    <a:lnTo>
                      <a:pt x="54650" y="65723"/>
                    </a:lnTo>
                    <a:lnTo>
                      <a:pt x="51435" y="68223"/>
                    </a:lnTo>
                    <a:lnTo>
                      <a:pt x="47863" y="70367"/>
                    </a:lnTo>
                    <a:lnTo>
                      <a:pt x="43934" y="72153"/>
                    </a:lnTo>
                    <a:lnTo>
                      <a:pt x="39291" y="73938"/>
                    </a:lnTo>
                    <a:lnTo>
                      <a:pt x="33933" y="74653"/>
                    </a:lnTo>
                    <a:lnTo>
                      <a:pt x="28575" y="73581"/>
                    </a:lnTo>
                    <a:lnTo>
                      <a:pt x="23932" y="71795"/>
                    </a:lnTo>
                    <a:lnTo>
                      <a:pt x="20003" y="70009"/>
                    </a:lnTo>
                    <a:lnTo>
                      <a:pt x="16788" y="67509"/>
                    </a:lnTo>
                    <a:lnTo>
                      <a:pt x="13573" y="65009"/>
                    </a:lnTo>
                    <a:lnTo>
                      <a:pt x="11073" y="62508"/>
                    </a:lnTo>
                    <a:lnTo>
                      <a:pt x="9287" y="59651"/>
                    </a:lnTo>
                    <a:lnTo>
                      <a:pt x="7501" y="56794"/>
                    </a:lnTo>
                    <a:lnTo>
                      <a:pt x="6072" y="54293"/>
                    </a:lnTo>
                    <a:lnTo>
                      <a:pt x="5001" y="51436"/>
                    </a:lnTo>
                    <a:lnTo>
                      <a:pt x="3929" y="47149"/>
                    </a:lnTo>
                    <a:lnTo>
                      <a:pt x="3215" y="43578"/>
                    </a:lnTo>
                    <a:lnTo>
                      <a:pt x="3215" y="42149"/>
                    </a:lnTo>
                    <a:lnTo>
                      <a:pt x="3215" y="9288"/>
                    </a:lnTo>
                    <a:lnTo>
                      <a:pt x="11430" y="7502"/>
                    </a:lnTo>
                    <a:lnTo>
                      <a:pt x="21788" y="5359"/>
                    </a:lnTo>
                    <a:lnTo>
                      <a:pt x="28575" y="3930"/>
                    </a:lnTo>
                    <a:lnTo>
                      <a:pt x="33576" y="3573"/>
                    </a:lnTo>
                    <a:close/>
                    <a:moveTo>
                      <a:pt x="33576" y="1"/>
                    </a:moveTo>
                    <a:lnTo>
                      <a:pt x="31075" y="358"/>
                    </a:lnTo>
                    <a:lnTo>
                      <a:pt x="26075" y="1073"/>
                    </a:lnTo>
                    <a:lnTo>
                      <a:pt x="16431" y="3216"/>
                    </a:lnTo>
                    <a:lnTo>
                      <a:pt x="1072" y="6430"/>
                    </a:lnTo>
                    <a:lnTo>
                      <a:pt x="357" y="7145"/>
                    </a:lnTo>
                    <a:lnTo>
                      <a:pt x="0" y="8216"/>
                    </a:lnTo>
                    <a:lnTo>
                      <a:pt x="0" y="42149"/>
                    </a:lnTo>
                    <a:lnTo>
                      <a:pt x="0" y="43578"/>
                    </a:lnTo>
                    <a:lnTo>
                      <a:pt x="357" y="47149"/>
                    </a:lnTo>
                    <a:lnTo>
                      <a:pt x="1786" y="52150"/>
                    </a:lnTo>
                    <a:lnTo>
                      <a:pt x="2858" y="55008"/>
                    </a:lnTo>
                    <a:lnTo>
                      <a:pt x="4643" y="58222"/>
                    </a:lnTo>
                    <a:lnTo>
                      <a:pt x="6429" y="61080"/>
                    </a:lnTo>
                    <a:lnTo>
                      <a:pt x="8573" y="64294"/>
                    </a:lnTo>
                    <a:lnTo>
                      <a:pt x="11430" y="67152"/>
                    </a:lnTo>
                    <a:lnTo>
                      <a:pt x="14645" y="70009"/>
                    </a:lnTo>
                    <a:lnTo>
                      <a:pt x="18217" y="72510"/>
                    </a:lnTo>
                    <a:lnTo>
                      <a:pt x="22860" y="75010"/>
                    </a:lnTo>
                    <a:lnTo>
                      <a:pt x="27861" y="76796"/>
                    </a:lnTo>
                    <a:lnTo>
                      <a:pt x="33576" y="78225"/>
                    </a:lnTo>
                    <a:lnTo>
                      <a:pt x="33933" y="78225"/>
                    </a:lnTo>
                    <a:lnTo>
                      <a:pt x="40005" y="77153"/>
                    </a:lnTo>
                    <a:lnTo>
                      <a:pt x="45006" y="75367"/>
                    </a:lnTo>
                    <a:lnTo>
                      <a:pt x="49649" y="73224"/>
                    </a:lnTo>
                    <a:lnTo>
                      <a:pt x="53578" y="70724"/>
                    </a:lnTo>
                    <a:lnTo>
                      <a:pt x="56793" y="67866"/>
                    </a:lnTo>
                    <a:lnTo>
                      <a:pt x="59650" y="65009"/>
                    </a:lnTo>
                    <a:lnTo>
                      <a:pt x="61793" y="61794"/>
                    </a:lnTo>
                    <a:lnTo>
                      <a:pt x="63579" y="58579"/>
                    </a:lnTo>
                    <a:lnTo>
                      <a:pt x="65008" y="55722"/>
                    </a:lnTo>
                    <a:lnTo>
                      <a:pt x="66080" y="52507"/>
                    </a:lnTo>
                    <a:lnTo>
                      <a:pt x="67508" y="47507"/>
                    </a:lnTo>
                    <a:lnTo>
                      <a:pt x="67866" y="43578"/>
                    </a:lnTo>
                    <a:lnTo>
                      <a:pt x="67866" y="42149"/>
                    </a:lnTo>
                    <a:lnTo>
                      <a:pt x="67866" y="8216"/>
                    </a:lnTo>
                    <a:lnTo>
                      <a:pt x="67508" y="7145"/>
                    </a:lnTo>
                    <a:lnTo>
                      <a:pt x="66794" y="6430"/>
                    </a:lnTo>
                    <a:lnTo>
                      <a:pt x="51435" y="3216"/>
                    </a:lnTo>
                    <a:lnTo>
                      <a:pt x="41791" y="1073"/>
                    </a:lnTo>
                    <a:lnTo>
                      <a:pt x="36433" y="358"/>
                    </a:lnTo>
                    <a:lnTo>
                      <a:pt x="34290"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28" name="Google Shape;343;p20">
                <a:extLst>
                  <a:ext uri="{FF2B5EF4-FFF2-40B4-BE49-F238E27FC236}">
                    <a16:creationId xmlns:a16="http://schemas.microsoft.com/office/drawing/2014/main" id="{85134B3E-051E-FED5-F172-4360BB1D716A}"/>
                  </a:ext>
                </a:extLst>
              </p:cNvPr>
              <p:cNvSpPr/>
              <p:nvPr/>
            </p:nvSpPr>
            <p:spPr>
              <a:xfrm>
                <a:off x="3792125" y="3116425"/>
                <a:ext cx="1446625" cy="1527000"/>
              </a:xfrm>
              <a:custGeom>
                <a:avLst/>
                <a:gdLst/>
                <a:ahLst/>
                <a:cxnLst/>
                <a:rect l="l" t="t" r="r" b="b"/>
                <a:pathLst>
                  <a:path w="57865" h="61080" extrusionOk="0">
                    <a:moveTo>
                      <a:pt x="30362" y="2858"/>
                    </a:moveTo>
                    <a:lnTo>
                      <a:pt x="34648" y="3216"/>
                    </a:lnTo>
                    <a:lnTo>
                      <a:pt x="44292" y="5359"/>
                    </a:lnTo>
                    <a:lnTo>
                      <a:pt x="39291" y="11788"/>
                    </a:lnTo>
                    <a:lnTo>
                      <a:pt x="35719" y="16074"/>
                    </a:lnTo>
                    <a:lnTo>
                      <a:pt x="31433" y="20718"/>
                    </a:lnTo>
                    <a:lnTo>
                      <a:pt x="26433" y="25718"/>
                    </a:lnTo>
                    <a:lnTo>
                      <a:pt x="20360" y="31076"/>
                    </a:lnTo>
                    <a:lnTo>
                      <a:pt x="13574" y="36791"/>
                    </a:lnTo>
                    <a:lnTo>
                      <a:pt x="6073" y="42506"/>
                    </a:lnTo>
                    <a:lnTo>
                      <a:pt x="4287" y="38220"/>
                    </a:lnTo>
                    <a:lnTo>
                      <a:pt x="3573" y="34648"/>
                    </a:lnTo>
                    <a:lnTo>
                      <a:pt x="2858" y="32148"/>
                    </a:lnTo>
                    <a:lnTo>
                      <a:pt x="2858" y="30719"/>
                    </a:lnTo>
                    <a:lnTo>
                      <a:pt x="2858" y="20718"/>
                    </a:lnTo>
                    <a:lnTo>
                      <a:pt x="2858" y="7502"/>
                    </a:lnTo>
                    <a:lnTo>
                      <a:pt x="8930" y="6073"/>
                    </a:lnTo>
                    <a:lnTo>
                      <a:pt x="27504" y="2858"/>
                    </a:lnTo>
                    <a:close/>
                    <a:moveTo>
                      <a:pt x="48578" y="6073"/>
                    </a:moveTo>
                    <a:lnTo>
                      <a:pt x="55008" y="7502"/>
                    </a:lnTo>
                    <a:lnTo>
                      <a:pt x="55008" y="12145"/>
                    </a:lnTo>
                    <a:lnTo>
                      <a:pt x="54650" y="12502"/>
                    </a:lnTo>
                    <a:lnTo>
                      <a:pt x="50721" y="18217"/>
                    </a:lnTo>
                    <a:lnTo>
                      <a:pt x="47149" y="22504"/>
                    </a:lnTo>
                    <a:lnTo>
                      <a:pt x="42863" y="27861"/>
                    </a:lnTo>
                    <a:lnTo>
                      <a:pt x="37148" y="33219"/>
                    </a:lnTo>
                    <a:lnTo>
                      <a:pt x="30719" y="39291"/>
                    </a:lnTo>
                    <a:lnTo>
                      <a:pt x="23218" y="45721"/>
                    </a:lnTo>
                    <a:lnTo>
                      <a:pt x="14645" y="52150"/>
                    </a:lnTo>
                    <a:lnTo>
                      <a:pt x="13931" y="51793"/>
                    </a:lnTo>
                    <a:lnTo>
                      <a:pt x="12502" y="50364"/>
                    </a:lnTo>
                    <a:lnTo>
                      <a:pt x="10359" y="48578"/>
                    </a:lnTo>
                    <a:lnTo>
                      <a:pt x="8573" y="46078"/>
                    </a:lnTo>
                    <a:lnTo>
                      <a:pt x="7859" y="45364"/>
                    </a:lnTo>
                    <a:lnTo>
                      <a:pt x="16074" y="38934"/>
                    </a:lnTo>
                    <a:lnTo>
                      <a:pt x="23575" y="32862"/>
                    </a:lnTo>
                    <a:lnTo>
                      <a:pt x="30004" y="27147"/>
                    </a:lnTo>
                    <a:lnTo>
                      <a:pt x="35362" y="21432"/>
                    </a:lnTo>
                    <a:lnTo>
                      <a:pt x="39648" y="16431"/>
                    </a:lnTo>
                    <a:lnTo>
                      <a:pt x="43220" y="12145"/>
                    </a:lnTo>
                    <a:lnTo>
                      <a:pt x="47864" y="6073"/>
                    </a:lnTo>
                    <a:close/>
                    <a:moveTo>
                      <a:pt x="55008" y="18217"/>
                    </a:moveTo>
                    <a:lnTo>
                      <a:pt x="55008" y="30719"/>
                    </a:lnTo>
                    <a:lnTo>
                      <a:pt x="54650" y="32148"/>
                    </a:lnTo>
                    <a:lnTo>
                      <a:pt x="54293" y="35362"/>
                    </a:lnTo>
                    <a:lnTo>
                      <a:pt x="53222" y="39649"/>
                    </a:lnTo>
                    <a:lnTo>
                      <a:pt x="52507" y="41792"/>
                    </a:lnTo>
                    <a:lnTo>
                      <a:pt x="51436" y="43935"/>
                    </a:lnTo>
                    <a:lnTo>
                      <a:pt x="50364" y="45721"/>
                    </a:lnTo>
                    <a:lnTo>
                      <a:pt x="48935" y="47507"/>
                    </a:lnTo>
                    <a:lnTo>
                      <a:pt x="47507" y="48935"/>
                    </a:lnTo>
                    <a:lnTo>
                      <a:pt x="46078" y="50364"/>
                    </a:lnTo>
                    <a:lnTo>
                      <a:pt x="44649" y="51793"/>
                    </a:lnTo>
                    <a:lnTo>
                      <a:pt x="41434" y="53936"/>
                    </a:lnTo>
                    <a:lnTo>
                      <a:pt x="37505" y="55722"/>
                    </a:lnTo>
                    <a:lnTo>
                      <a:pt x="33576" y="57151"/>
                    </a:lnTo>
                    <a:lnTo>
                      <a:pt x="28933" y="58222"/>
                    </a:lnTo>
                    <a:lnTo>
                      <a:pt x="25718" y="57508"/>
                    </a:lnTo>
                    <a:lnTo>
                      <a:pt x="22861" y="56436"/>
                    </a:lnTo>
                    <a:lnTo>
                      <a:pt x="20360" y="55365"/>
                    </a:lnTo>
                    <a:lnTo>
                      <a:pt x="17503" y="54293"/>
                    </a:lnTo>
                    <a:lnTo>
                      <a:pt x="24647" y="48935"/>
                    </a:lnTo>
                    <a:lnTo>
                      <a:pt x="31076" y="43578"/>
                    </a:lnTo>
                    <a:lnTo>
                      <a:pt x="36434" y="38577"/>
                    </a:lnTo>
                    <a:lnTo>
                      <a:pt x="41434" y="33934"/>
                    </a:lnTo>
                    <a:lnTo>
                      <a:pt x="45721" y="29290"/>
                    </a:lnTo>
                    <a:lnTo>
                      <a:pt x="49293" y="25004"/>
                    </a:lnTo>
                    <a:lnTo>
                      <a:pt x="55008" y="18217"/>
                    </a:lnTo>
                    <a:close/>
                    <a:moveTo>
                      <a:pt x="26790" y="1"/>
                    </a:moveTo>
                    <a:lnTo>
                      <a:pt x="18932" y="1430"/>
                    </a:lnTo>
                    <a:lnTo>
                      <a:pt x="1072" y="5359"/>
                    </a:lnTo>
                    <a:lnTo>
                      <a:pt x="358" y="5716"/>
                    </a:lnTo>
                    <a:lnTo>
                      <a:pt x="1" y="6430"/>
                    </a:lnTo>
                    <a:lnTo>
                      <a:pt x="1" y="30719"/>
                    </a:lnTo>
                    <a:lnTo>
                      <a:pt x="358" y="32505"/>
                    </a:lnTo>
                    <a:lnTo>
                      <a:pt x="715" y="35719"/>
                    </a:lnTo>
                    <a:lnTo>
                      <a:pt x="2144" y="40006"/>
                    </a:lnTo>
                    <a:lnTo>
                      <a:pt x="3215" y="42506"/>
                    </a:lnTo>
                    <a:lnTo>
                      <a:pt x="4287" y="45006"/>
                    </a:lnTo>
                    <a:lnTo>
                      <a:pt x="6073" y="47507"/>
                    </a:lnTo>
                    <a:lnTo>
                      <a:pt x="7859" y="49650"/>
                    </a:lnTo>
                    <a:lnTo>
                      <a:pt x="10002" y="52150"/>
                    </a:lnTo>
                    <a:lnTo>
                      <a:pt x="12859" y="54293"/>
                    </a:lnTo>
                    <a:lnTo>
                      <a:pt x="16074" y="56436"/>
                    </a:lnTo>
                    <a:lnTo>
                      <a:pt x="19646" y="58222"/>
                    </a:lnTo>
                    <a:lnTo>
                      <a:pt x="23932" y="59651"/>
                    </a:lnTo>
                    <a:lnTo>
                      <a:pt x="28576" y="61080"/>
                    </a:lnTo>
                    <a:lnTo>
                      <a:pt x="28933" y="61080"/>
                    </a:lnTo>
                    <a:lnTo>
                      <a:pt x="32505" y="60365"/>
                    </a:lnTo>
                    <a:lnTo>
                      <a:pt x="35719" y="59651"/>
                    </a:lnTo>
                    <a:lnTo>
                      <a:pt x="38577" y="58579"/>
                    </a:lnTo>
                    <a:lnTo>
                      <a:pt x="41077" y="57508"/>
                    </a:lnTo>
                    <a:lnTo>
                      <a:pt x="43578" y="56079"/>
                    </a:lnTo>
                    <a:lnTo>
                      <a:pt x="45721" y="54650"/>
                    </a:lnTo>
                    <a:lnTo>
                      <a:pt x="49293" y="51436"/>
                    </a:lnTo>
                    <a:lnTo>
                      <a:pt x="51793" y="47864"/>
                    </a:lnTo>
                    <a:lnTo>
                      <a:pt x="53936" y="44649"/>
                    </a:lnTo>
                    <a:lnTo>
                      <a:pt x="55365" y="41077"/>
                    </a:lnTo>
                    <a:lnTo>
                      <a:pt x="56436" y="38220"/>
                    </a:lnTo>
                    <a:lnTo>
                      <a:pt x="57151" y="35362"/>
                    </a:lnTo>
                    <a:lnTo>
                      <a:pt x="57508" y="33219"/>
                    </a:lnTo>
                    <a:lnTo>
                      <a:pt x="57865" y="30719"/>
                    </a:lnTo>
                    <a:lnTo>
                      <a:pt x="57865" y="13931"/>
                    </a:lnTo>
                    <a:lnTo>
                      <a:pt x="57865" y="13217"/>
                    </a:lnTo>
                    <a:lnTo>
                      <a:pt x="57865" y="6430"/>
                    </a:lnTo>
                    <a:lnTo>
                      <a:pt x="57508" y="5716"/>
                    </a:lnTo>
                    <a:lnTo>
                      <a:pt x="56793" y="5359"/>
                    </a:lnTo>
                    <a:lnTo>
                      <a:pt x="37863" y="1072"/>
                    </a:lnTo>
                    <a:lnTo>
                      <a:pt x="30362" y="1"/>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grpSp>
        <p:sp>
          <p:nvSpPr>
            <p:cNvPr id="129" name="Google Shape;344;p20">
              <a:extLst>
                <a:ext uri="{FF2B5EF4-FFF2-40B4-BE49-F238E27FC236}">
                  <a16:creationId xmlns:a16="http://schemas.microsoft.com/office/drawing/2014/main" id="{CDDA9547-8029-9E2F-0F71-2764428A901C}"/>
                </a:ext>
              </a:extLst>
            </p:cNvPr>
            <p:cNvSpPr txBox="1"/>
            <p:nvPr/>
          </p:nvSpPr>
          <p:spPr>
            <a:xfrm>
              <a:off x="8836846" y="6135525"/>
              <a:ext cx="646400" cy="255200"/>
            </a:xfrm>
            <a:prstGeom prst="rect">
              <a:avLst/>
            </a:prstGeom>
            <a:noFill/>
            <a:ln>
              <a:noFill/>
            </a:ln>
          </p:spPr>
          <p:txBody>
            <a:bodyPr spcFirstLastPara="1" wrap="square" lIns="0" tIns="0" rIns="0" bIns="0" anchor="ctr" anchorCtr="0">
              <a:no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666666"/>
                  </a:solidFill>
                  <a:effectLst/>
                  <a:uLnTx/>
                  <a:uFillTx/>
                  <a:latin typeface="Overpass Light"/>
                  <a:ea typeface="Overpass Light"/>
                  <a:cs typeface="Overpass Light"/>
                  <a:sym typeface="Overpass Light"/>
                </a:rPr>
                <a:t>Private</a:t>
              </a:r>
              <a:endParaRPr kumimoji="0" sz="2400" b="0" i="0" u="none" strike="noStrike" kern="1200" cap="none" spc="0" normalizeH="0" baseline="0" noProof="0">
                <a:ln>
                  <a:noFill/>
                </a:ln>
                <a:solidFill>
                  <a:srgbClr val="666666"/>
                </a:solidFill>
                <a:effectLst/>
                <a:uLnTx/>
                <a:uFillTx/>
                <a:latin typeface="Overpass Light"/>
                <a:ea typeface="Overpass Light"/>
                <a:cs typeface="Overpass Light"/>
                <a:sym typeface="Overpass Light"/>
              </a:endParaRPr>
            </a:p>
          </p:txBody>
        </p:sp>
        <p:grpSp>
          <p:nvGrpSpPr>
            <p:cNvPr id="130" name="Google Shape;345;p20">
              <a:extLst>
                <a:ext uri="{FF2B5EF4-FFF2-40B4-BE49-F238E27FC236}">
                  <a16:creationId xmlns:a16="http://schemas.microsoft.com/office/drawing/2014/main" id="{33075B1F-1170-8B93-2541-87C2CD61DCD1}"/>
                </a:ext>
              </a:extLst>
            </p:cNvPr>
            <p:cNvGrpSpPr/>
            <p:nvPr/>
          </p:nvGrpSpPr>
          <p:grpSpPr>
            <a:xfrm>
              <a:off x="9966671" y="5687787"/>
              <a:ext cx="645795" cy="447211"/>
              <a:chOff x="238125" y="383975"/>
              <a:chExt cx="7143750" cy="4947025"/>
            </a:xfrm>
          </p:grpSpPr>
          <p:sp>
            <p:nvSpPr>
              <p:cNvPr id="131" name="Google Shape;346;p20">
                <a:extLst>
                  <a:ext uri="{FF2B5EF4-FFF2-40B4-BE49-F238E27FC236}">
                    <a16:creationId xmlns:a16="http://schemas.microsoft.com/office/drawing/2014/main" id="{BDF2E958-CF86-05F5-3294-F3239E151495}"/>
                  </a:ext>
                </a:extLst>
              </p:cNvPr>
              <p:cNvSpPr/>
              <p:nvPr/>
            </p:nvSpPr>
            <p:spPr>
              <a:xfrm>
                <a:off x="238125" y="383975"/>
                <a:ext cx="7143750" cy="4947025"/>
              </a:xfrm>
              <a:custGeom>
                <a:avLst/>
                <a:gdLst/>
                <a:ahLst/>
                <a:cxnLst/>
                <a:rect l="l" t="t" r="r" b="b"/>
                <a:pathLst>
                  <a:path w="285750" h="197881" extrusionOk="0">
                    <a:moveTo>
                      <a:pt x="170736" y="5715"/>
                    </a:moveTo>
                    <a:lnTo>
                      <a:pt x="176093" y="6072"/>
                    </a:lnTo>
                    <a:lnTo>
                      <a:pt x="181094" y="6787"/>
                    </a:lnTo>
                    <a:lnTo>
                      <a:pt x="186095" y="7501"/>
                    </a:lnTo>
                    <a:lnTo>
                      <a:pt x="191095" y="8930"/>
                    </a:lnTo>
                    <a:lnTo>
                      <a:pt x="195739" y="10716"/>
                    </a:lnTo>
                    <a:lnTo>
                      <a:pt x="200382" y="12859"/>
                    </a:lnTo>
                    <a:lnTo>
                      <a:pt x="205026" y="15359"/>
                    </a:lnTo>
                    <a:lnTo>
                      <a:pt x="208955" y="18216"/>
                    </a:lnTo>
                    <a:lnTo>
                      <a:pt x="212884" y="21431"/>
                    </a:lnTo>
                    <a:lnTo>
                      <a:pt x="216813" y="24646"/>
                    </a:lnTo>
                    <a:lnTo>
                      <a:pt x="220028" y="28575"/>
                    </a:lnTo>
                    <a:lnTo>
                      <a:pt x="223242" y="32504"/>
                    </a:lnTo>
                    <a:lnTo>
                      <a:pt x="226100" y="36790"/>
                    </a:lnTo>
                    <a:lnTo>
                      <a:pt x="228600" y="41076"/>
                    </a:lnTo>
                    <a:lnTo>
                      <a:pt x="230743" y="45720"/>
                    </a:lnTo>
                    <a:lnTo>
                      <a:pt x="232529" y="50720"/>
                    </a:lnTo>
                    <a:lnTo>
                      <a:pt x="229672" y="50720"/>
                    </a:lnTo>
                    <a:lnTo>
                      <a:pt x="227171" y="51078"/>
                    </a:lnTo>
                    <a:lnTo>
                      <a:pt x="223242" y="52149"/>
                    </a:lnTo>
                    <a:lnTo>
                      <a:pt x="220028" y="52864"/>
                    </a:lnTo>
                    <a:lnTo>
                      <a:pt x="218956" y="53578"/>
                    </a:lnTo>
                    <a:lnTo>
                      <a:pt x="218242" y="53935"/>
                    </a:lnTo>
                    <a:lnTo>
                      <a:pt x="217884" y="54649"/>
                    </a:lnTo>
                    <a:lnTo>
                      <a:pt x="217527" y="55721"/>
                    </a:lnTo>
                    <a:lnTo>
                      <a:pt x="217884" y="56435"/>
                    </a:lnTo>
                    <a:lnTo>
                      <a:pt x="218242" y="57150"/>
                    </a:lnTo>
                    <a:lnTo>
                      <a:pt x="218956" y="57507"/>
                    </a:lnTo>
                    <a:lnTo>
                      <a:pt x="219670" y="57864"/>
                    </a:lnTo>
                    <a:lnTo>
                      <a:pt x="220742" y="57507"/>
                    </a:lnTo>
                    <a:lnTo>
                      <a:pt x="222171" y="57150"/>
                    </a:lnTo>
                    <a:lnTo>
                      <a:pt x="225743" y="56078"/>
                    </a:lnTo>
                    <a:lnTo>
                      <a:pt x="228243" y="55721"/>
                    </a:lnTo>
                    <a:lnTo>
                      <a:pt x="234315" y="55721"/>
                    </a:lnTo>
                    <a:lnTo>
                      <a:pt x="237530" y="56078"/>
                    </a:lnTo>
                    <a:lnTo>
                      <a:pt x="241816" y="57150"/>
                    </a:lnTo>
                    <a:lnTo>
                      <a:pt x="246459" y="58578"/>
                    </a:lnTo>
                    <a:lnTo>
                      <a:pt x="250388" y="60722"/>
                    </a:lnTo>
                    <a:lnTo>
                      <a:pt x="254318" y="62865"/>
                    </a:lnTo>
                    <a:lnTo>
                      <a:pt x="258247" y="65365"/>
                    </a:lnTo>
                    <a:lnTo>
                      <a:pt x="261818" y="68223"/>
                    </a:lnTo>
                    <a:lnTo>
                      <a:pt x="265033" y="71437"/>
                    </a:lnTo>
                    <a:lnTo>
                      <a:pt x="267891" y="74652"/>
                    </a:lnTo>
                    <a:lnTo>
                      <a:pt x="270391" y="78224"/>
                    </a:lnTo>
                    <a:lnTo>
                      <a:pt x="272891" y="82153"/>
                    </a:lnTo>
                    <a:lnTo>
                      <a:pt x="275034" y="86082"/>
                    </a:lnTo>
                    <a:lnTo>
                      <a:pt x="276820" y="90368"/>
                    </a:lnTo>
                    <a:lnTo>
                      <a:pt x="277892" y="94654"/>
                    </a:lnTo>
                    <a:lnTo>
                      <a:pt x="278963" y="99298"/>
                    </a:lnTo>
                    <a:lnTo>
                      <a:pt x="279678" y="103941"/>
                    </a:lnTo>
                    <a:lnTo>
                      <a:pt x="279678" y="108585"/>
                    </a:lnTo>
                    <a:lnTo>
                      <a:pt x="279678" y="111799"/>
                    </a:lnTo>
                    <a:lnTo>
                      <a:pt x="279321" y="115371"/>
                    </a:lnTo>
                    <a:lnTo>
                      <a:pt x="236458" y="115371"/>
                    </a:lnTo>
                    <a:lnTo>
                      <a:pt x="235029" y="109656"/>
                    </a:lnTo>
                    <a:lnTo>
                      <a:pt x="232886" y="104655"/>
                    </a:lnTo>
                    <a:lnTo>
                      <a:pt x="230386" y="99298"/>
                    </a:lnTo>
                    <a:lnTo>
                      <a:pt x="227528" y="94654"/>
                    </a:lnTo>
                    <a:lnTo>
                      <a:pt x="224671" y="90011"/>
                    </a:lnTo>
                    <a:lnTo>
                      <a:pt x="221099" y="85725"/>
                    </a:lnTo>
                    <a:lnTo>
                      <a:pt x="217170" y="81796"/>
                    </a:lnTo>
                    <a:lnTo>
                      <a:pt x="212884" y="78224"/>
                    </a:lnTo>
                    <a:lnTo>
                      <a:pt x="208598" y="75009"/>
                    </a:lnTo>
                    <a:lnTo>
                      <a:pt x="203954" y="72152"/>
                    </a:lnTo>
                    <a:lnTo>
                      <a:pt x="198953" y="69651"/>
                    </a:lnTo>
                    <a:lnTo>
                      <a:pt x="193596" y="67508"/>
                    </a:lnTo>
                    <a:lnTo>
                      <a:pt x="188238" y="65722"/>
                    </a:lnTo>
                    <a:lnTo>
                      <a:pt x="182523" y="64651"/>
                    </a:lnTo>
                    <a:lnTo>
                      <a:pt x="176808" y="63936"/>
                    </a:lnTo>
                    <a:lnTo>
                      <a:pt x="171093" y="63579"/>
                    </a:lnTo>
                    <a:lnTo>
                      <a:pt x="165021" y="63936"/>
                    </a:lnTo>
                    <a:lnTo>
                      <a:pt x="159306" y="64651"/>
                    </a:lnTo>
                    <a:lnTo>
                      <a:pt x="153948" y="65722"/>
                    </a:lnTo>
                    <a:lnTo>
                      <a:pt x="148590" y="67508"/>
                    </a:lnTo>
                    <a:lnTo>
                      <a:pt x="143232" y="69651"/>
                    </a:lnTo>
                    <a:lnTo>
                      <a:pt x="138232" y="72152"/>
                    </a:lnTo>
                    <a:lnTo>
                      <a:pt x="133588" y="75009"/>
                    </a:lnTo>
                    <a:lnTo>
                      <a:pt x="128945" y="78224"/>
                    </a:lnTo>
                    <a:lnTo>
                      <a:pt x="125016" y="81796"/>
                    </a:lnTo>
                    <a:lnTo>
                      <a:pt x="121087" y="85725"/>
                    </a:lnTo>
                    <a:lnTo>
                      <a:pt x="117515" y="90011"/>
                    </a:lnTo>
                    <a:lnTo>
                      <a:pt x="114300" y="94654"/>
                    </a:lnTo>
                    <a:lnTo>
                      <a:pt x="111443" y="99298"/>
                    </a:lnTo>
                    <a:lnTo>
                      <a:pt x="109299" y="104655"/>
                    </a:lnTo>
                    <a:lnTo>
                      <a:pt x="107156" y="109656"/>
                    </a:lnTo>
                    <a:lnTo>
                      <a:pt x="105728" y="115371"/>
                    </a:lnTo>
                    <a:lnTo>
                      <a:pt x="6787" y="115371"/>
                    </a:lnTo>
                    <a:lnTo>
                      <a:pt x="7858" y="112514"/>
                    </a:lnTo>
                    <a:lnTo>
                      <a:pt x="9287" y="109656"/>
                    </a:lnTo>
                    <a:lnTo>
                      <a:pt x="10716" y="107156"/>
                    </a:lnTo>
                    <a:lnTo>
                      <a:pt x="12144" y="104655"/>
                    </a:lnTo>
                    <a:lnTo>
                      <a:pt x="13930" y="102512"/>
                    </a:lnTo>
                    <a:lnTo>
                      <a:pt x="16073" y="100369"/>
                    </a:lnTo>
                    <a:lnTo>
                      <a:pt x="18217" y="98583"/>
                    </a:lnTo>
                    <a:lnTo>
                      <a:pt x="20360" y="96797"/>
                    </a:lnTo>
                    <a:lnTo>
                      <a:pt x="22860" y="95011"/>
                    </a:lnTo>
                    <a:lnTo>
                      <a:pt x="25360" y="93583"/>
                    </a:lnTo>
                    <a:lnTo>
                      <a:pt x="28218" y="92511"/>
                    </a:lnTo>
                    <a:lnTo>
                      <a:pt x="30718" y="91440"/>
                    </a:lnTo>
                    <a:lnTo>
                      <a:pt x="33576" y="90725"/>
                    </a:lnTo>
                    <a:lnTo>
                      <a:pt x="36433" y="90011"/>
                    </a:lnTo>
                    <a:lnTo>
                      <a:pt x="39648" y="89654"/>
                    </a:lnTo>
                    <a:lnTo>
                      <a:pt x="43220" y="89654"/>
                    </a:lnTo>
                    <a:lnTo>
                      <a:pt x="44291" y="89296"/>
                    </a:lnTo>
                    <a:lnTo>
                      <a:pt x="45006" y="88939"/>
                    </a:lnTo>
                    <a:lnTo>
                      <a:pt x="45720" y="88225"/>
                    </a:lnTo>
                    <a:lnTo>
                      <a:pt x="46077" y="87153"/>
                    </a:lnTo>
                    <a:lnTo>
                      <a:pt x="47149" y="83582"/>
                    </a:lnTo>
                    <a:lnTo>
                      <a:pt x="48220" y="80010"/>
                    </a:lnTo>
                    <a:lnTo>
                      <a:pt x="49649" y="76795"/>
                    </a:lnTo>
                    <a:lnTo>
                      <a:pt x="51078" y="73580"/>
                    </a:lnTo>
                    <a:lnTo>
                      <a:pt x="53221" y="70366"/>
                    </a:lnTo>
                    <a:lnTo>
                      <a:pt x="55364" y="67508"/>
                    </a:lnTo>
                    <a:lnTo>
                      <a:pt x="57864" y="65008"/>
                    </a:lnTo>
                    <a:lnTo>
                      <a:pt x="60365" y="62508"/>
                    </a:lnTo>
                    <a:lnTo>
                      <a:pt x="63222" y="60364"/>
                    </a:lnTo>
                    <a:lnTo>
                      <a:pt x="66080" y="58578"/>
                    </a:lnTo>
                    <a:lnTo>
                      <a:pt x="69294" y="56793"/>
                    </a:lnTo>
                    <a:lnTo>
                      <a:pt x="72509" y="55721"/>
                    </a:lnTo>
                    <a:lnTo>
                      <a:pt x="76081" y="54649"/>
                    </a:lnTo>
                    <a:lnTo>
                      <a:pt x="79653" y="53578"/>
                    </a:lnTo>
                    <a:lnTo>
                      <a:pt x="83225" y="53221"/>
                    </a:lnTo>
                    <a:lnTo>
                      <a:pt x="87154" y="52864"/>
                    </a:lnTo>
                    <a:lnTo>
                      <a:pt x="91083" y="53221"/>
                    </a:lnTo>
                    <a:lnTo>
                      <a:pt x="95012" y="53935"/>
                    </a:lnTo>
                    <a:lnTo>
                      <a:pt x="98941" y="54649"/>
                    </a:lnTo>
                    <a:lnTo>
                      <a:pt x="102513" y="56078"/>
                    </a:lnTo>
                    <a:lnTo>
                      <a:pt x="105370" y="57507"/>
                    </a:lnTo>
                    <a:lnTo>
                      <a:pt x="108942" y="60007"/>
                    </a:lnTo>
                    <a:lnTo>
                      <a:pt x="111085" y="61793"/>
                    </a:lnTo>
                    <a:lnTo>
                      <a:pt x="112871" y="63579"/>
                    </a:lnTo>
                    <a:lnTo>
                      <a:pt x="114657" y="65722"/>
                    </a:lnTo>
                    <a:lnTo>
                      <a:pt x="116443" y="68223"/>
                    </a:lnTo>
                    <a:lnTo>
                      <a:pt x="117158" y="68937"/>
                    </a:lnTo>
                    <a:lnTo>
                      <a:pt x="118586" y="69294"/>
                    </a:lnTo>
                    <a:lnTo>
                      <a:pt x="119301" y="68937"/>
                    </a:lnTo>
                    <a:lnTo>
                      <a:pt x="120015" y="68223"/>
                    </a:lnTo>
                    <a:lnTo>
                      <a:pt x="120372" y="67508"/>
                    </a:lnTo>
                    <a:lnTo>
                      <a:pt x="120372" y="66794"/>
                    </a:lnTo>
                    <a:lnTo>
                      <a:pt x="120015" y="66079"/>
                    </a:lnTo>
                    <a:lnTo>
                      <a:pt x="117158" y="61793"/>
                    </a:lnTo>
                    <a:lnTo>
                      <a:pt x="113943" y="58578"/>
                    </a:lnTo>
                    <a:lnTo>
                      <a:pt x="110728" y="56078"/>
                    </a:lnTo>
                    <a:lnTo>
                      <a:pt x="107871" y="53935"/>
                    </a:lnTo>
                    <a:lnTo>
                      <a:pt x="109657" y="48577"/>
                    </a:lnTo>
                    <a:lnTo>
                      <a:pt x="111443" y="43577"/>
                    </a:lnTo>
                    <a:lnTo>
                      <a:pt x="113943" y="38933"/>
                    </a:lnTo>
                    <a:lnTo>
                      <a:pt x="116800" y="34290"/>
                    </a:lnTo>
                    <a:lnTo>
                      <a:pt x="120015" y="30361"/>
                    </a:lnTo>
                    <a:lnTo>
                      <a:pt x="123230" y="26075"/>
                    </a:lnTo>
                    <a:lnTo>
                      <a:pt x="127159" y="22503"/>
                    </a:lnTo>
                    <a:lnTo>
                      <a:pt x="131088" y="19288"/>
                    </a:lnTo>
                    <a:lnTo>
                      <a:pt x="135374" y="16073"/>
                    </a:lnTo>
                    <a:lnTo>
                      <a:pt x="140018" y="13573"/>
                    </a:lnTo>
                    <a:lnTo>
                      <a:pt x="144661" y="11430"/>
                    </a:lnTo>
                    <a:lnTo>
                      <a:pt x="149662" y="9287"/>
                    </a:lnTo>
                    <a:lnTo>
                      <a:pt x="154662" y="7858"/>
                    </a:lnTo>
                    <a:lnTo>
                      <a:pt x="160020" y="6787"/>
                    </a:lnTo>
                    <a:lnTo>
                      <a:pt x="165378" y="6072"/>
                    </a:lnTo>
                    <a:lnTo>
                      <a:pt x="170736" y="5715"/>
                    </a:lnTo>
                    <a:close/>
                    <a:moveTo>
                      <a:pt x="171093" y="69651"/>
                    </a:moveTo>
                    <a:lnTo>
                      <a:pt x="177165" y="70008"/>
                    </a:lnTo>
                    <a:lnTo>
                      <a:pt x="183237" y="71080"/>
                    </a:lnTo>
                    <a:lnTo>
                      <a:pt x="189309" y="72509"/>
                    </a:lnTo>
                    <a:lnTo>
                      <a:pt x="194667" y="74652"/>
                    </a:lnTo>
                    <a:lnTo>
                      <a:pt x="200025" y="77152"/>
                    </a:lnTo>
                    <a:lnTo>
                      <a:pt x="205026" y="80367"/>
                    </a:lnTo>
                    <a:lnTo>
                      <a:pt x="209669" y="83582"/>
                    </a:lnTo>
                    <a:lnTo>
                      <a:pt x="214313" y="87511"/>
                    </a:lnTo>
                    <a:lnTo>
                      <a:pt x="218242" y="92154"/>
                    </a:lnTo>
                    <a:lnTo>
                      <a:pt x="221456" y="96797"/>
                    </a:lnTo>
                    <a:lnTo>
                      <a:pt x="224671" y="101798"/>
                    </a:lnTo>
                    <a:lnTo>
                      <a:pt x="227171" y="107156"/>
                    </a:lnTo>
                    <a:lnTo>
                      <a:pt x="229314" y="112514"/>
                    </a:lnTo>
                    <a:lnTo>
                      <a:pt x="230743" y="118586"/>
                    </a:lnTo>
                    <a:lnTo>
                      <a:pt x="231815" y="124658"/>
                    </a:lnTo>
                    <a:lnTo>
                      <a:pt x="232172" y="130730"/>
                    </a:lnTo>
                    <a:lnTo>
                      <a:pt x="231815" y="137159"/>
                    </a:lnTo>
                    <a:lnTo>
                      <a:pt x="230743" y="142874"/>
                    </a:lnTo>
                    <a:lnTo>
                      <a:pt x="229314" y="148947"/>
                    </a:lnTo>
                    <a:lnTo>
                      <a:pt x="227171" y="154662"/>
                    </a:lnTo>
                    <a:lnTo>
                      <a:pt x="224671" y="159662"/>
                    </a:lnTo>
                    <a:lnTo>
                      <a:pt x="221456" y="165020"/>
                    </a:lnTo>
                    <a:lnTo>
                      <a:pt x="218242" y="169663"/>
                    </a:lnTo>
                    <a:lnTo>
                      <a:pt x="214313" y="173950"/>
                    </a:lnTo>
                    <a:lnTo>
                      <a:pt x="209669" y="177879"/>
                    </a:lnTo>
                    <a:lnTo>
                      <a:pt x="205026" y="181450"/>
                    </a:lnTo>
                    <a:lnTo>
                      <a:pt x="200025" y="184308"/>
                    </a:lnTo>
                    <a:lnTo>
                      <a:pt x="194667" y="186808"/>
                    </a:lnTo>
                    <a:lnTo>
                      <a:pt x="189309" y="188951"/>
                    </a:lnTo>
                    <a:lnTo>
                      <a:pt x="183237" y="190380"/>
                    </a:lnTo>
                    <a:lnTo>
                      <a:pt x="177165" y="191452"/>
                    </a:lnTo>
                    <a:lnTo>
                      <a:pt x="171093" y="191809"/>
                    </a:lnTo>
                    <a:lnTo>
                      <a:pt x="164663" y="191452"/>
                    </a:lnTo>
                    <a:lnTo>
                      <a:pt x="158948" y="190380"/>
                    </a:lnTo>
                    <a:lnTo>
                      <a:pt x="152876" y="188951"/>
                    </a:lnTo>
                    <a:lnTo>
                      <a:pt x="147161" y="186808"/>
                    </a:lnTo>
                    <a:lnTo>
                      <a:pt x="142161" y="184308"/>
                    </a:lnTo>
                    <a:lnTo>
                      <a:pt x="136803" y="181450"/>
                    </a:lnTo>
                    <a:lnTo>
                      <a:pt x="132159" y="177879"/>
                    </a:lnTo>
                    <a:lnTo>
                      <a:pt x="127873" y="173950"/>
                    </a:lnTo>
                    <a:lnTo>
                      <a:pt x="123944" y="169663"/>
                    </a:lnTo>
                    <a:lnTo>
                      <a:pt x="120372" y="165020"/>
                    </a:lnTo>
                    <a:lnTo>
                      <a:pt x="117515" y="159662"/>
                    </a:lnTo>
                    <a:lnTo>
                      <a:pt x="115014" y="154662"/>
                    </a:lnTo>
                    <a:lnTo>
                      <a:pt x="112871" y="148947"/>
                    </a:lnTo>
                    <a:lnTo>
                      <a:pt x="111443" y="142874"/>
                    </a:lnTo>
                    <a:lnTo>
                      <a:pt x="110371" y="137159"/>
                    </a:lnTo>
                    <a:lnTo>
                      <a:pt x="110014" y="130730"/>
                    </a:lnTo>
                    <a:lnTo>
                      <a:pt x="110371" y="124658"/>
                    </a:lnTo>
                    <a:lnTo>
                      <a:pt x="111443" y="118586"/>
                    </a:lnTo>
                    <a:lnTo>
                      <a:pt x="112871" y="112514"/>
                    </a:lnTo>
                    <a:lnTo>
                      <a:pt x="115014" y="107156"/>
                    </a:lnTo>
                    <a:lnTo>
                      <a:pt x="117515" y="101798"/>
                    </a:lnTo>
                    <a:lnTo>
                      <a:pt x="120372" y="96797"/>
                    </a:lnTo>
                    <a:lnTo>
                      <a:pt x="123944" y="92154"/>
                    </a:lnTo>
                    <a:lnTo>
                      <a:pt x="127873" y="87511"/>
                    </a:lnTo>
                    <a:lnTo>
                      <a:pt x="132159" y="83582"/>
                    </a:lnTo>
                    <a:lnTo>
                      <a:pt x="136803" y="80367"/>
                    </a:lnTo>
                    <a:lnTo>
                      <a:pt x="142161" y="77152"/>
                    </a:lnTo>
                    <a:lnTo>
                      <a:pt x="147161" y="74652"/>
                    </a:lnTo>
                    <a:lnTo>
                      <a:pt x="152876" y="72509"/>
                    </a:lnTo>
                    <a:lnTo>
                      <a:pt x="158948" y="71080"/>
                    </a:lnTo>
                    <a:lnTo>
                      <a:pt x="164663" y="70008"/>
                    </a:lnTo>
                    <a:lnTo>
                      <a:pt x="171093" y="69651"/>
                    </a:lnTo>
                    <a:close/>
                    <a:moveTo>
                      <a:pt x="165021" y="0"/>
                    </a:moveTo>
                    <a:lnTo>
                      <a:pt x="159306" y="714"/>
                    </a:lnTo>
                    <a:lnTo>
                      <a:pt x="153591" y="2143"/>
                    </a:lnTo>
                    <a:lnTo>
                      <a:pt x="148233" y="3572"/>
                    </a:lnTo>
                    <a:lnTo>
                      <a:pt x="142875" y="5715"/>
                    </a:lnTo>
                    <a:lnTo>
                      <a:pt x="137874" y="7858"/>
                    </a:lnTo>
                    <a:lnTo>
                      <a:pt x="133231" y="10716"/>
                    </a:lnTo>
                    <a:lnTo>
                      <a:pt x="128588" y="13930"/>
                    </a:lnTo>
                    <a:lnTo>
                      <a:pt x="124301" y="17145"/>
                    </a:lnTo>
                    <a:lnTo>
                      <a:pt x="120015" y="21074"/>
                    </a:lnTo>
                    <a:lnTo>
                      <a:pt x="116443" y="25003"/>
                    </a:lnTo>
                    <a:lnTo>
                      <a:pt x="112871" y="29646"/>
                    </a:lnTo>
                    <a:lnTo>
                      <a:pt x="110014" y="34290"/>
                    </a:lnTo>
                    <a:lnTo>
                      <a:pt x="107156" y="39290"/>
                    </a:lnTo>
                    <a:lnTo>
                      <a:pt x="104656" y="44291"/>
                    </a:lnTo>
                    <a:lnTo>
                      <a:pt x="102870" y="50006"/>
                    </a:lnTo>
                    <a:lnTo>
                      <a:pt x="98941" y="48577"/>
                    </a:lnTo>
                    <a:lnTo>
                      <a:pt x="95012" y="47863"/>
                    </a:lnTo>
                    <a:lnTo>
                      <a:pt x="91083" y="47149"/>
                    </a:lnTo>
                    <a:lnTo>
                      <a:pt x="82868" y="47149"/>
                    </a:lnTo>
                    <a:lnTo>
                      <a:pt x="78938" y="47863"/>
                    </a:lnTo>
                    <a:lnTo>
                      <a:pt x="75009" y="48577"/>
                    </a:lnTo>
                    <a:lnTo>
                      <a:pt x="71080" y="50006"/>
                    </a:lnTo>
                    <a:lnTo>
                      <a:pt x="67508" y="51435"/>
                    </a:lnTo>
                    <a:lnTo>
                      <a:pt x="63937" y="53221"/>
                    </a:lnTo>
                    <a:lnTo>
                      <a:pt x="60722" y="55007"/>
                    </a:lnTo>
                    <a:lnTo>
                      <a:pt x="57507" y="57507"/>
                    </a:lnTo>
                    <a:lnTo>
                      <a:pt x="54650" y="60007"/>
                    </a:lnTo>
                    <a:lnTo>
                      <a:pt x="51792" y="62865"/>
                    </a:lnTo>
                    <a:lnTo>
                      <a:pt x="49292" y="65722"/>
                    </a:lnTo>
                    <a:lnTo>
                      <a:pt x="47149" y="68937"/>
                    </a:lnTo>
                    <a:lnTo>
                      <a:pt x="45006" y="72509"/>
                    </a:lnTo>
                    <a:lnTo>
                      <a:pt x="43220" y="76081"/>
                    </a:lnTo>
                    <a:lnTo>
                      <a:pt x="42148" y="79652"/>
                    </a:lnTo>
                    <a:lnTo>
                      <a:pt x="40719" y="83582"/>
                    </a:lnTo>
                    <a:lnTo>
                      <a:pt x="37148" y="83939"/>
                    </a:lnTo>
                    <a:lnTo>
                      <a:pt x="33576" y="84653"/>
                    </a:lnTo>
                    <a:lnTo>
                      <a:pt x="30004" y="85367"/>
                    </a:lnTo>
                    <a:lnTo>
                      <a:pt x="26789" y="86439"/>
                    </a:lnTo>
                    <a:lnTo>
                      <a:pt x="23574" y="87868"/>
                    </a:lnTo>
                    <a:lnTo>
                      <a:pt x="20360" y="89654"/>
                    </a:lnTo>
                    <a:lnTo>
                      <a:pt x="17502" y="91440"/>
                    </a:lnTo>
                    <a:lnTo>
                      <a:pt x="14645" y="93583"/>
                    </a:lnTo>
                    <a:lnTo>
                      <a:pt x="12144" y="96083"/>
                    </a:lnTo>
                    <a:lnTo>
                      <a:pt x="9644" y="98583"/>
                    </a:lnTo>
                    <a:lnTo>
                      <a:pt x="7501" y="101084"/>
                    </a:lnTo>
                    <a:lnTo>
                      <a:pt x="5358" y="104298"/>
                    </a:lnTo>
                    <a:lnTo>
                      <a:pt x="3929" y="107156"/>
                    </a:lnTo>
                    <a:lnTo>
                      <a:pt x="2143" y="110370"/>
                    </a:lnTo>
                    <a:lnTo>
                      <a:pt x="1072" y="113942"/>
                    </a:lnTo>
                    <a:lnTo>
                      <a:pt x="0" y="117514"/>
                    </a:lnTo>
                    <a:lnTo>
                      <a:pt x="0" y="118943"/>
                    </a:lnTo>
                    <a:lnTo>
                      <a:pt x="714" y="120014"/>
                    </a:lnTo>
                    <a:lnTo>
                      <a:pt x="1786" y="120729"/>
                    </a:lnTo>
                    <a:lnTo>
                      <a:pt x="2858" y="121086"/>
                    </a:lnTo>
                    <a:lnTo>
                      <a:pt x="104656" y="121086"/>
                    </a:lnTo>
                    <a:lnTo>
                      <a:pt x="103942" y="125729"/>
                    </a:lnTo>
                    <a:lnTo>
                      <a:pt x="103942" y="130730"/>
                    </a:lnTo>
                    <a:lnTo>
                      <a:pt x="104299" y="137517"/>
                    </a:lnTo>
                    <a:lnTo>
                      <a:pt x="105370" y="144303"/>
                    </a:lnTo>
                    <a:lnTo>
                      <a:pt x="106799" y="150732"/>
                    </a:lnTo>
                    <a:lnTo>
                      <a:pt x="109299" y="156805"/>
                    </a:lnTo>
                    <a:lnTo>
                      <a:pt x="111800" y="162877"/>
                    </a:lnTo>
                    <a:lnTo>
                      <a:pt x="115372" y="168235"/>
                    </a:lnTo>
                    <a:lnTo>
                      <a:pt x="119301" y="173592"/>
                    </a:lnTo>
                    <a:lnTo>
                      <a:pt x="123587" y="178236"/>
                    </a:lnTo>
                    <a:lnTo>
                      <a:pt x="128230" y="182522"/>
                    </a:lnTo>
                    <a:lnTo>
                      <a:pt x="133588" y="186451"/>
                    </a:lnTo>
                    <a:lnTo>
                      <a:pt x="138946" y="189666"/>
                    </a:lnTo>
                    <a:lnTo>
                      <a:pt x="145018" y="192523"/>
                    </a:lnTo>
                    <a:lnTo>
                      <a:pt x="151090" y="195024"/>
                    </a:lnTo>
                    <a:lnTo>
                      <a:pt x="157520" y="196452"/>
                    </a:lnTo>
                    <a:lnTo>
                      <a:pt x="164306" y="197524"/>
                    </a:lnTo>
                    <a:lnTo>
                      <a:pt x="171093" y="197881"/>
                    </a:lnTo>
                    <a:lnTo>
                      <a:pt x="177879" y="197524"/>
                    </a:lnTo>
                    <a:lnTo>
                      <a:pt x="184666" y="196452"/>
                    </a:lnTo>
                    <a:lnTo>
                      <a:pt x="191095" y="195024"/>
                    </a:lnTo>
                    <a:lnTo>
                      <a:pt x="197168" y="192523"/>
                    </a:lnTo>
                    <a:lnTo>
                      <a:pt x="202883" y="189666"/>
                    </a:lnTo>
                    <a:lnTo>
                      <a:pt x="208598" y="186451"/>
                    </a:lnTo>
                    <a:lnTo>
                      <a:pt x="213598" y="182522"/>
                    </a:lnTo>
                    <a:lnTo>
                      <a:pt x="218599" y="178236"/>
                    </a:lnTo>
                    <a:lnTo>
                      <a:pt x="222885" y="173592"/>
                    </a:lnTo>
                    <a:lnTo>
                      <a:pt x="226814" y="168235"/>
                    </a:lnTo>
                    <a:lnTo>
                      <a:pt x="230029" y="162877"/>
                    </a:lnTo>
                    <a:lnTo>
                      <a:pt x="232886" y="156805"/>
                    </a:lnTo>
                    <a:lnTo>
                      <a:pt x="235387" y="150732"/>
                    </a:lnTo>
                    <a:lnTo>
                      <a:pt x="236815" y="144303"/>
                    </a:lnTo>
                    <a:lnTo>
                      <a:pt x="237887" y="137517"/>
                    </a:lnTo>
                    <a:lnTo>
                      <a:pt x="238244" y="130730"/>
                    </a:lnTo>
                    <a:lnTo>
                      <a:pt x="237887" y="125729"/>
                    </a:lnTo>
                    <a:lnTo>
                      <a:pt x="237530" y="121086"/>
                    </a:lnTo>
                    <a:lnTo>
                      <a:pt x="282893" y="121086"/>
                    </a:lnTo>
                    <a:lnTo>
                      <a:pt x="283964" y="120372"/>
                    </a:lnTo>
                    <a:lnTo>
                      <a:pt x="284321" y="119657"/>
                    </a:lnTo>
                    <a:lnTo>
                      <a:pt x="284678" y="118586"/>
                    </a:lnTo>
                    <a:lnTo>
                      <a:pt x="285393" y="113585"/>
                    </a:lnTo>
                    <a:lnTo>
                      <a:pt x="285750" y="108585"/>
                    </a:lnTo>
                    <a:lnTo>
                      <a:pt x="285393" y="103227"/>
                    </a:lnTo>
                    <a:lnTo>
                      <a:pt x="284678" y="98226"/>
                    </a:lnTo>
                    <a:lnTo>
                      <a:pt x="283607" y="93226"/>
                    </a:lnTo>
                    <a:lnTo>
                      <a:pt x="282178" y="88225"/>
                    </a:lnTo>
                    <a:lnTo>
                      <a:pt x="280392" y="83582"/>
                    </a:lnTo>
                    <a:lnTo>
                      <a:pt x="278249" y="79295"/>
                    </a:lnTo>
                    <a:lnTo>
                      <a:pt x="275392" y="75009"/>
                    </a:lnTo>
                    <a:lnTo>
                      <a:pt x="272534" y="71080"/>
                    </a:lnTo>
                    <a:lnTo>
                      <a:pt x="269319" y="67151"/>
                    </a:lnTo>
                    <a:lnTo>
                      <a:pt x="265748" y="63936"/>
                    </a:lnTo>
                    <a:lnTo>
                      <a:pt x="261818" y="60722"/>
                    </a:lnTo>
                    <a:lnTo>
                      <a:pt x="257532" y="57864"/>
                    </a:lnTo>
                    <a:lnTo>
                      <a:pt x="253246" y="55364"/>
                    </a:lnTo>
                    <a:lnTo>
                      <a:pt x="248603" y="53221"/>
                    </a:lnTo>
                    <a:lnTo>
                      <a:pt x="243602" y="51435"/>
                    </a:lnTo>
                    <a:lnTo>
                      <a:pt x="238601" y="50006"/>
                    </a:lnTo>
                    <a:lnTo>
                      <a:pt x="236815" y="44648"/>
                    </a:lnTo>
                    <a:lnTo>
                      <a:pt x="234315" y="39648"/>
                    </a:lnTo>
                    <a:lnTo>
                      <a:pt x="231815" y="34647"/>
                    </a:lnTo>
                    <a:lnTo>
                      <a:pt x="228600" y="29646"/>
                    </a:lnTo>
                    <a:lnTo>
                      <a:pt x="225028" y="25360"/>
                    </a:lnTo>
                    <a:lnTo>
                      <a:pt x="221456" y="21074"/>
                    </a:lnTo>
                    <a:lnTo>
                      <a:pt x="217170" y="17502"/>
                    </a:lnTo>
                    <a:lnTo>
                      <a:pt x="212884" y="13930"/>
                    </a:lnTo>
                    <a:lnTo>
                      <a:pt x="208240" y="10716"/>
                    </a:lnTo>
                    <a:lnTo>
                      <a:pt x="203597" y="7858"/>
                    </a:lnTo>
                    <a:lnTo>
                      <a:pt x="198596" y="5715"/>
                    </a:lnTo>
                    <a:lnTo>
                      <a:pt x="193238" y="3572"/>
                    </a:lnTo>
                    <a:lnTo>
                      <a:pt x="187881" y="2143"/>
                    </a:lnTo>
                    <a:lnTo>
                      <a:pt x="182166" y="714"/>
                    </a:lnTo>
                    <a:lnTo>
                      <a:pt x="176451"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32" name="Google Shape;347;p20">
                <a:extLst>
                  <a:ext uri="{FF2B5EF4-FFF2-40B4-BE49-F238E27FC236}">
                    <a16:creationId xmlns:a16="http://schemas.microsoft.com/office/drawing/2014/main" id="{7C94BB4E-B2F3-F9AF-7B06-826F2331A713}"/>
                  </a:ext>
                </a:extLst>
              </p:cNvPr>
              <p:cNvSpPr/>
              <p:nvPr/>
            </p:nvSpPr>
            <p:spPr>
              <a:xfrm>
                <a:off x="3533175" y="2661025"/>
                <a:ext cx="2080625" cy="2187775"/>
              </a:xfrm>
              <a:custGeom>
                <a:avLst/>
                <a:gdLst/>
                <a:ahLst/>
                <a:cxnLst/>
                <a:rect l="l" t="t" r="r" b="b"/>
                <a:pathLst>
                  <a:path w="83225" h="87511" extrusionOk="0">
                    <a:moveTo>
                      <a:pt x="56436" y="3572"/>
                    </a:moveTo>
                    <a:lnTo>
                      <a:pt x="57150" y="3929"/>
                    </a:lnTo>
                    <a:lnTo>
                      <a:pt x="58222" y="4644"/>
                    </a:lnTo>
                    <a:lnTo>
                      <a:pt x="58579" y="5358"/>
                    </a:lnTo>
                    <a:lnTo>
                      <a:pt x="58936" y="6430"/>
                    </a:lnTo>
                    <a:lnTo>
                      <a:pt x="58579" y="7501"/>
                    </a:lnTo>
                    <a:lnTo>
                      <a:pt x="58222" y="8216"/>
                    </a:lnTo>
                    <a:lnTo>
                      <a:pt x="57150" y="8930"/>
                    </a:lnTo>
                    <a:lnTo>
                      <a:pt x="55364" y="8930"/>
                    </a:lnTo>
                    <a:lnTo>
                      <a:pt x="54293" y="8216"/>
                    </a:lnTo>
                    <a:lnTo>
                      <a:pt x="53936" y="7501"/>
                    </a:lnTo>
                    <a:lnTo>
                      <a:pt x="53578" y="6430"/>
                    </a:lnTo>
                    <a:lnTo>
                      <a:pt x="53936" y="5358"/>
                    </a:lnTo>
                    <a:lnTo>
                      <a:pt x="54293" y="4644"/>
                    </a:lnTo>
                    <a:lnTo>
                      <a:pt x="55364" y="3929"/>
                    </a:lnTo>
                    <a:lnTo>
                      <a:pt x="56436" y="3572"/>
                    </a:lnTo>
                    <a:close/>
                    <a:moveTo>
                      <a:pt x="8216" y="9644"/>
                    </a:moveTo>
                    <a:lnTo>
                      <a:pt x="9644" y="10002"/>
                    </a:lnTo>
                    <a:lnTo>
                      <a:pt x="11073" y="10716"/>
                    </a:lnTo>
                    <a:lnTo>
                      <a:pt x="12145" y="12145"/>
                    </a:lnTo>
                    <a:lnTo>
                      <a:pt x="12502" y="13931"/>
                    </a:lnTo>
                    <a:lnTo>
                      <a:pt x="12145" y="15717"/>
                    </a:lnTo>
                    <a:lnTo>
                      <a:pt x="11073" y="16788"/>
                    </a:lnTo>
                    <a:lnTo>
                      <a:pt x="9644" y="17860"/>
                    </a:lnTo>
                    <a:lnTo>
                      <a:pt x="8216" y="18217"/>
                    </a:lnTo>
                    <a:lnTo>
                      <a:pt x="6430" y="17860"/>
                    </a:lnTo>
                    <a:lnTo>
                      <a:pt x="5001" y="16788"/>
                    </a:lnTo>
                    <a:lnTo>
                      <a:pt x="4286" y="15717"/>
                    </a:lnTo>
                    <a:lnTo>
                      <a:pt x="3929" y="13931"/>
                    </a:lnTo>
                    <a:lnTo>
                      <a:pt x="4286" y="12145"/>
                    </a:lnTo>
                    <a:lnTo>
                      <a:pt x="5001" y="10716"/>
                    </a:lnTo>
                    <a:lnTo>
                      <a:pt x="6430" y="10002"/>
                    </a:lnTo>
                    <a:lnTo>
                      <a:pt x="8216" y="9644"/>
                    </a:lnTo>
                    <a:close/>
                    <a:moveTo>
                      <a:pt x="75010" y="40005"/>
                    </a:moveTo>
                    <a:lnTo>
                      <a:pt x="76796" y="40362"/>
                    </a:lnTo>
                    <a:lnTo>
                      <a:pt x="78224" y="41077"/>
                    </a:lnTo>
                    <a:lnTo>
                      <a:pt x="78939" y="42506"/>
                    </a:lnTo>
                    <a:lnTo>
                      <a:pt x="79296" y="44291"/>
                    </a:lnTo>
                    <a:lnTo>
                      <a:pt x="78939" y="46077"/>
                    </a:lnTo>
                    <a:lnTo>
                      <a:pt x="78224" y="47506"/>
                    </a:lnTo>
                    <a:lnTo>
                      <a:pt x="76796" y="48221"/>
                    </a:lnTo>
                    <a:lnTo>
                      <a:pt x="75010" y="48578"/>
                    </a:lnTo>
                    <a:lnTo>
                      <a:pt x="73224" y="48221"/>
                    </a:lnTo>
                    <a:lnTo>
                      <a:pt x="71795" y="47506"/>
                    </a:lnTo>
                    <a:lnTo>
                      <a:pt x="71081" y="46077"/>
                    </a:lnTo>
                    <a:lnTo>
                      <a:pt x="70723" y="44291"/>
                    </a:lnTo>
                    <a:lnTo>
                      <a:pt x="71081" y="42506"/>
                    </a:lnTo>
                    <a:lnTo>
                      <a:pt x="71795" y="41077"/>
                    </a:lnTo>
                    <a:lnTo>
                      <a:pt x="73224" y="40362"/>
                    </a:lnTo>
                    <a:lnTo>
                      <a:pt x="75010" y="40005"/>
                    </a:lnTo>
                    <a:close/>
                    <a:moveTo>
                      <a:pt x="37862" y="21074"/>
                    </a:moveTo>
                    <a:lnTo>
                      <a:pt x="41077" y="21432"/>
                    </a:lnTo>
                    <a:lnTo>
                      <a:pt x="43934" y="22146"/>
                    </a:lnTo>
                    <a:lnTo>
                      <a:pt x="46435" y="23575"/>
                    </a:lnTo>
                    <a:lnTo>
                      <a:pt x="48935" y="25718"/>
                    </a:lnTo>
                    <a:lnTo>
                      <a:pt x="50721" y="27861"/>
                    </a:lnTo>
                    <a:lnTo>
                      <a:pt x="52150" y="30718"/>
                    </a:lnTo>
                    <a:lnTo>
                      <a:pt x="53221" y="33576"/>
                    </a:lnTo>
                    <a:lnTo>
                      <a:pt x="53578" y="36791"/>
                    </a:lnTo>
                    <a:lnTo>
                      <a:pt x="53221" y="39648"/>
                    </a:lnTo>
                    <a:lnTo>
                      <a:pt x="52150" y="42863"/>
                    </a:lnTo>
                    <a:lnTo>
                      <a:pt x="50721" y="45363"/>
                    </a:lnTo>
                    <a:lnTo>
                      <a:pt x="48935" y="47863"/>
                    </a:lnTo>
                    <a:lnTo>
                      <a:pt x="46435" y="49649"/>
                    </a:lnTo>
                    <a:lnTo>
                      <a:pt x="43934" y="51078"/>
                    </a:lnTo>
                    <a:lnTo>
                      <a:pt x="41077" y="52150"/>
                    </a:lnTo>
                    <a:lnTo>
                      <a:pt x="34647" y="52150"/>
                    </a:lnTo>
                    <a:lnTo>
                      <a:pt x="31790" y="51078"/>
                    </a:lnTo>
                    <a:lnTo>
                      <a:pt x="29290" y="49649"/>
                    </a:lnTo>
                    <a:lnTo>
                      <a:pt x="26789" y="47863"/>
                    </a:lnTo>
                    <a:lnTo>
                      <a:pt x="25003" y="45363"/>
                    </a:lnTo>
                    <a:lnTo>
                      <a:pt x="23575" y="42863"/>
                    </a:lnTo>
                    <a:lnTo>
                      <a:pt x="22503" y="39648"/>
                    </a:lnTo>
                    <a:lnTo>
                      <a:pt x="22146" y="36791"/>
                    </a:lnTo>
                    <a:lnTo>
                      <a:pt x="22503" y="33576"/>
                    </a:lnTo>
                    <a:lnTo>
                      <a:pt x="23575" y="30718"/>
                    </a:lnTo>
                    <a:lnTo>
                      <a:pt x="25003" y="27861"/>
                    </a:lnTo>
                    <a:lnTo>
                      <a:pt x="26789" y="25718"/>
                    </a:lnTo>
                    <a:lnTo>
                      <a:pt x="29290" y="23575"/>
                    </a:lnTo>
                    <a:lnTo>
                      <a:pt x="31790" y="22146"/>
                    </a:lnTo>
                    <a:lnTo>
                      <a:pt x="34647" y="21432"/>
                    </a:lnTo>
                    <a:lnTo>
                      <a:pt x="37862" y="21074"/>
                    </a:lnTo>
                    <a:close/>
                    <a:moveTo>
                      <a:pt x="13573" y="55721"/>
                    </a:moveTo>
                    <a:lnTo>
                      <a:pt x="15002" y="56079"/>
                    </a:lnTo>
                    <a:lnTo>
                      <a:pt x="16074" y="56793"/>
                    </a:lnTo>
                    <a:lnTo>
                      <a:pt x="16431" y="57865"/>
                    </a:lnTo>
                    <a:lnTo>
                      <a:pt x="16788" y="58936"/>
                    </a:lnTo>
                    <a:lnTo>
                      <a:pt x="16431" y="60008"/>
                    </a:lnTo>
                    <a:lnTo>
                      <a:pt x="16074" y="61079"/>
                    </a:lnTo>
                    <a:lnTo>
                      <a:pt x="15002" y="61794"/>
                    </a:lnTo>
                    <a:lnTo>
                      <a:pt x="13573" y="62151"/>
                    </a:lnTo>
                    <a:lnTo>
                      <a:pt x="12502" y="61794"/>
                    </a:lnTo>
                    <a:lnTo>
                      <a:pt x="11430" y="61079"/>
                    </a:lnTo>
                    <a:lnTo>
                      <a:pt x="11073" y="60008"/>
                    </a:lnTo>
                    <a:lnTo>
                      <a:pt x="10716" y="58936"/>
                    </a:lnTo>
                    <a:lnTo>
                      <a:pt x="11073" y="57865"/>
                    </a:lnTo>
                    <a:lnTo>
                      <a:pt x="11430" y="56793"/>
                    </a:lnTo>
                    <a:lnTo>
                      <a:pt x="12502" y="56079"/>
                    </a:lnTo>
                    <a:lnTo>
                      <a:pt x="13573" y="55721"/>
                    </a:lnTo>
                    <a:close/>
                    <a:moveTo>
                      <a:pt x="55721" y="69294"/>
                    </a:moveTo>
                    <a:lnTo>
                      <a:pt x="57150" y="70009"/>
                    </a:lnTo>
                    <a:lnTo>
                      <a:pt x="58222" y="70723"/>
                    </a:lnTo>
                    <a:lnTo>
                      <a:pt x="59293" y="71438"/>
                    </a:lnTo>
                    <a:lnTo>
                      <a:pt x="60008" y="72509"/>
                    </a:lnTo>
                    <a:lnTo>
                      <a:pt x="60722" y="73581"/>
                    </a:lnTo>
                    <a:lnTo>
                      <a:pt x="61079" y="75009"/>
                    </a:lnTo>
                    <a:lnTo>
                      <a:pt x="61436" y="76438"/>
                    </a:lnTo>
                    <a:lnTo>
                      <a:pt x="61079" y="77867"/>
                    </a:lnTo>
                    <a:lnTo>
                      <a:pt x="60722" y="79296"/>
                    </a:lnTo>
                    <a:lnTo>
                      <a:pt x="60008" y="80724"/>
                    </a:lnTo>
                    <a:lnTo>
                      <a:pt x="59293" y="81796"/>
                    </a:lnTo>
                    <a:lnTo>
                      <a:pt x="58222" y="82510"/>
                    </a:lnTo>
                    <a:lnTo>
                      <a:pt x="57150" y="83225"/>
                    </a:lnTo>
                    <a:lnTo>
                      <a:pt x="55721" y="83582"/>
                    </a:lnTo>
                    <a:lnTo>
                      <a:pt x="52864" y="83582"/>
                    </a:lnTo>
                    <a:lnTo>
                      <a:pt x="51435" y="83225"/>
                    </a:lnTo>
                    <a:lnTo>
                      <a:pt x="50006" y="82510"/>
                    </a:lnTo>
                    <a:lnTo>
                      <a:pt x="48935" y="81796"/>
                    </a:lnTo>
                    <a:lnTo>
                      <a:pt x="48221" y="80724"/>
                    </a:lnTo>
                    <a:lnTo>
                      <a:pt x="47506" y="79296"/>
                    </a:lnTo>
                    <a:lnTo>
                      <a:pt x="47149" y="77867"/>
                    </a:lnTo>
                    <a:lnTo>
                      <a:pt x="46792" y="76438"/>
                    </a:lnTo>
                    <a:lnTo>
                      <a:pt x="47149" y="75009"/>
                    </a:lnTo>
                    <a:lnTo>
                      <a:pt x="47506" y="73581"/>
                    </a:lnTo>
                    <a:lnTo>
                      <a:pt x="48221" y="72509"/>
                    </a:lnTo>
                    <a:lnTo>
                      <a:pt x="48935" y="71438"/>
                    </a:lnTo>
                    <a:lnTo>
                      <a:pt x="50006" y="70723"/>
                    </a:lnTo>
                    <a:lnTo>
                      <a:pt x="51435" y="70009"/>
                    </a:lnTo>
                    <a:lnTo>
                      <a:pt x="52864" y="69294"/>
                    </a:lnTo>
                    <a:close/>
                    <a:moveTo>
                      <a:pt x="55007" y="0"/>
                    </a:moveTo>
                    <a:lnTo>
                      <a:pt x="53936" y="358"/>
                    </a:lnTo>
                    <a:lnTo>
                      <a:pt x="52864" y="1072"/>
                    </a:lnTo>
                    <a:lnTo>
                      <a:pt x="51792" y="1786"/>
                    </a:lnTo>
                    <a:lnTo>
                      <a:pt x="51078" y="2858"/>
                    </a:lnTo>
                    <a:lnTo>
                      <a:pt x="50364" y="3929"/>
                    </a:lnTo>
                    <a:lnTo>
                      <a:pt x="50006" y="5001"/>
                    </a:lnTo>
                    <a:lnTo>
                      <a:pt x="50006" y="6430"/>
                    </a:lnTo>
                    <a:lnTo>
                      <a:pt x="50006" y="7859"/>
                    </a:lnTo>
                    <a:lnTo>
                      <a:pt x="50364" y="8930"/>
                    </a:lnTo>
                    <a:lnTo>
                      <a:pt x="51078" y="10002"/>
                    </a:lnTo>
                    <a:lnTo>
                      <a:pt x="52150" y="11073"/>
                    </a:lnTo>
                    <a:lnTo>
                      <a:pt x="46435" y="19288"/>
                    </a:lnTo>
                    <a:lnTo>
                      <a:pt x="44649" y="18574"/>
                    </a:lnTo>
                    <a:lnTo>
                      <a:pt x="42506" y="17860"/>
                    </a:lnTo>
                    <a:lnTo>
                      <a:pt x="40005" y="17503"/>
                    </a:lnTo>
                    <a:lnTo>
                      <a:pt x="35719" y="17503"/>
                    </a:lnTo>
                    <a:lnTo>
                      <a:pt x="33576" y="17860"/>
                    </a:lnTo>
                    <a:lnTo>
                      <a:pt x="31433" y="18217"/>
                    </a:lnTo>
                    <a:lnTo>
                      <a:pt x="29647" y="19288"/>
                    </a:lnTo>
                    <a:lnTo>
                      <a:pt x="27861" y="20003"/>
                    </a:lnTo>
                    <a:lnTo>
                      <a:pt x="26075" y="21432"/>
                    </a:lnTo>
                    <a:lnTo>
                      <a:pt x="24646" y="22503"/>
                    </a:lnTo>
                    <a:lnTo>
                      <a:pt x="23217" y="24289"/>
                    </a:lnTo>
                    <a:lnTo>
                      <a:pt x="15359" y="17503"/>
                    </a:lnTo>
                    <a:lnTo>
                      <a:pt x="16074" y="15717"/>
                    </a:lnTo>
                    <a:lnTo>
                      <a:pt x="16074" y="13931"/>
                    </a:lnTo>
                    <a:lnTo>
                      <a:pt x="16074" y="12145"/>
                    </a:lnTo>
                    <a:lnTo>
                      <a:pt x="15359" y="10716"/>
                    </a:lnTo>
                    <a:lnTo>
                      <a:pt x="14645" y="9287"/>
                    </a:lnTo>
                    <a:lnTo>
                      <a:pt x="13931" y="8216"/>
                    </a:lnTo>
                    <a:lnTo>
                      <a:pt x="12502" y="7144"/>
                    </a:lnTo>
                    <a:lnTo>
                      <a:pt x="11073" y="6430"/>
                    </a:lnTo>
                    <a:lnTo>
                      <a:pt x="9644" y="6073"/>
                    </a:lnTo>
                    <a:lnTo>
                      <a:pt x="8216" y="5715"/>
                    </a:lnTo>
                    <a:lnTo>
                      <a:pt x="6430" y="6073"/>
                    </a:lnTo>
                    <a:lnTo>
                      <a:pt x="5001" y="6430"/>
                    </a:lnTo>
                    <a:lnTo>
                      <a:pt x="3572" y="7144"/>
                    </a:lnTo>
                    <a:lnTo>
                      <a:pt x="2501" y="8216"/>
                    </a:lnTo>
                    <a:lnTo>
                      <a:pt x="1429" y="9287"/>
                    </a:lnTo>
                    <a:lnTo>
                      <a:pt x="715" y="10716"/>
                    </a:lnTo>
                    <a:lnTo>
                      <a:pt x="357" y="12145"/>
                    </a:lnTo>
                    <a:lnTo>
                      <a:pt x="0" y="13931"/>
                    </a:lnTo>
                    <a:lnTo>
                      <a:pt x="357" y="15359"/>
                    </a:lnTo>
                    <a:lnTo>
                      <a:pt x="715" y="17145"/>
                    </a:lnTo>
                    <a:lnTo>
                      <a:pt x="1429" y="18574"/>
                    </a:lnTo>
                    <a:lnTo>
                      <a:pt x="2501" y="19646"/>
                    </a:lnTo>
                    <a:lnTo>
                      <a:pt x="3572" y="20717"/>
                    </a:lnTo>
                    <a:lnTo>
                      <a:pt x="5001" y="21432"/>
                    </a:lnTo>
                    <a:lnTo>
                      <a:pt x="6430" y="21789"/>
                    </a:lnTo>
                    <a:lnTo>
                      <a:pt x="9287" y="21789"/>
                    </a:lnTo>
                    <a:lnTo>
                      <a:pt x="10716" y="21432"/>
                    </a:lnTo>
                    <a:lnTo>
                      <a:pt x="12859" y="20360"/>
                    </a:lnTo>
                    <a:lnTo>
                      <a:pt x="21074" y="27147"/>
                    </a:lnTo>
                    <a:lnTo>
                      <a:pt x="20003" y="29290"/>
                    </a:lnTo>
                    <a:lnTo>
                      <a:pt x="19288" y="31790"/>
                    </a:lnTo>
                    <a:lnTo>
                      <a:pt x="18574" y="34290"/>
                    </a:lnTo>
                    <a:lnTo>
                      <a:pt x="18574" y="36791"/>
                    </a:lnTo>
                    <a:lnTo>
                      <a:pt x="18931" y="40005"/>
                    </a:lnTo>
                    <a:lnTo>
                      <a:pt x="19646" y="43220"/>
                    </a:lnTo>
                    <a:lnTo>
                      <a:pt x="21074" y="46077"/>
                    </a:lnTo>
                    <a:lnTo>
                      <a:pt x="22860" y="48935"/>
                    </a:lnTo>
                    <a:lnTo>
                      <a:pt x="17502" y="53221"/>
                    </a:lnTo>
                    <a:lnTo>
                      <a:pt x="15716" y="52507"/>
                    </a:lnTo>
                    <a:lnTo>
                      <a:pt x="13573" y="52150"/>
                    </a:lnTo>
                    <a:lnTo>
                      <a:pt x="12502" y="52150"/>
                    </a:lnTo>
                    <a:lnTo>
                      <a:pt x="11073" y="52864"/>
                    </a:lnTo>
                    <a:lnTo>
                      <a:pt x="10001" y="53221"/>
                    </a:lnTo>
                    <a:lnTo>
                      <a:pt x="8930" y="54293"/>
                    </a:lnTo>
                    <a:lnTo>
                      <a:pt x="8216" y="55007"/>
                    </a:lnTo>
                    <a:lnTo>
                      <a:pt x="7501" y="56436"/>
                    </a:lnTo>
                    <a:lnTo>
                      <a:pt x="7144" y="57507"/>
                    </a:lnTo>
                    <a:lnTo>
                      <a:pt x="6787" y="58936"/>
                    </a:lnTo>
                    <a:lnTo>
                      <a:pt x="7144" y="60365"/>
                    </a:lnTo>
                    <a:lnTo>
                      <a:pt x="7501" y="61436"/>
                    </a:lnTo>
                    <a:lnTo>
                      <a:pt x="8216" y="62865"/>
                    </a:lnTo>
                    <a:lnTo>
                      <a:pt x="8930" y="63580"/>
                    </a:lnTo>
                    <a:lnTo>
                      <a:pt x="10001" y="64651"/>
                    </a:lnTo>
                    <a:lnTo>
                      <a:pt x="11073" y="65365"/>
                    </a:lnTo>
                    <a:lnTo>
                      <a:pt x="12502" y="65723"/>
                    </a:lnTo>
                    <a:lnTo>
                      <a:pt x="15002" y="65723"/>
                    </a:lnTo>
                    <a:lnTo>
                      <a:pt x="16431" y="65365"/>
                    </a:lnTo>
                    <a:lnTo>
                      <a:pt x="17502" y="64651"/>
                    </a:lnTo>
                    <a:lnTo>
                      <a:pt x="18574" y="63580"/>
                    </a:lnTo>
                    <a:lnTo>
                      <a:pt x="19288" y="62865"/>
                    </a:lnTo>
                    <a:lnTo>
                      <a:pt x="20003" y="61436"/>
                    </a:lnTo>
                    <a:lnTo>
                      <a:pt x="20360" y="60365"/>
                    </a:lnTo>
                    <a:lnTo>
                      <a:pt x="20360" y="58936"/>
                    </a:lnTo>
                    <a:lnTo>
                      <a:pt x="20360" y="57507"/>
                    </a:lnTo>
                    <a:lnTo>
                      <a:pt x="20003" y="56079"/>
                    </a:lnTo>
                    <a:lnTo>
                      <a:pt x="25361" y="51435"/>
                    </a:lnTo>
                    <a:lnTo>
                      <a:pt x="28218" y="53578"/>
                    </a:lnTo>
                    <a:lnTo>
                      <a:pt x="31076" y="54650"/>
                    </a:lnTo>
                    <a:lnTo>
                      <a:pt x="34290" y="55721"/>
                    </a:lnTo>
                    <a:lnTo>
                      <a:pt x="37862" y="56079"/>
                    </a:lnTo>
                    <a:lnTo>
                      <a:pt x="41434" y="55721"/>
                    </a:lnTo>
                    <a:lnTo>
                      <a:pt x="44291" y="55007"/>
                    </a:lnTo>
                    <a:lnTo>
                      <a:pt x="48935" y="66794"/>
                    </a:lnTo>
                    <a:lnTo>
                      <a:pt x="46792" y="68580"/>
                    </a:lnTo>
                    <a:lnTo>
                      <a:pt x="45006" y="70723"/>
                    </a:lnTo>
                    <a:lnTo>
                      <a:pt x="43577" y="73581"/>
                    </a:lnTo>
                    <a:lnTo>
                      <a:pt x="43220" y="75009"/>
                    </a:lnTo>
                    <a:lnTo>
                      <a:pt x="43220" y="76438"/>
                    </a:lnTo>
                    <a:lnTo>
                      <a:pt x="43577" y="78581"/>
                    </a:lnTo>
                    <a:lnTo>
                      <a:pt x="43934" y="80724"/>
                    </a:lnTo>
                    <a:lnTo>
                      <a:pt x="45006" y="82510"/>
                    </a:lnTo>
                    <a:lnTo>
                      <a:pt x="46435" y="84296"/>
                    </a:lnTo>
                    <a:lnTo>
                      <a:pt x="48221" y="85725"/>
                    </a:lnTo>
                    <a:lnTo>
                      <a:pt x="50006" y="86439"/>
                    </a:lnTo>
                    <a:lnTo>
                      <a:pt x="52150" y="87154"/>
                    </a:lnTo>
                    <a:lnTo>
                      <a:pt x="54293" y="87511"/>
                    </a:lnTo>
                    <a:lnTo>
                      <a:pt x="56436" y="87154"/>
                    </a:lnTo>
                    <a:lnTo>
                      <a:pt x="58579" y="86439"/>
                    </a:lnTo>
                    <a:lnTo>
                      <a:pt x="60365" y="85725"/>
                    </a:lnTo>
                    <a:lnTo>
                      <a:pt x="61794" y="84296"/>
                    </a:lnTo>
                    <a:lnTo>
                      <a:pt x="63222" y="82510"/>
                    </a:lnTo>
                    <a:lnTo>
                      <a:pt x="64294" y="80724"/>
                    </a:lnTo>
                    <a:lnTo>
                      <a:pt x="65008" y="78581"/>
                    </a:lnTo>
                    <a:lnTo>
                      <a:pt x="65008" y="76438"/>
                    </a:lnTo>
                    <a:lnTo>
                      <a:pt x="65008" y="74295"/>
                    </a:lnTo>
                    <a:lnTo>
                      <a:pt x="64294" y="72152"/>
                    </a:lnTo>
                    <a:lnTo>
                      <a:pt x="63222" y="70366"/>
                    </a:lnTo>
                    <a:lnTo>
                      <a:pt x="61794" y="68937"/>
                    </a:lnTo>
                    <a:lnTo>
                      <a:pt x="60365" y="67509"/>
                    </a:lnTo>
                    <a:lnTo>
                      <a:pt x="58579" y="66437"/>
                    </a:lnTo>
                    <a:lnTo>
                      <a:pt x="56436" y="65723"/>
                    </a:lnTo>
                    <a:lnTo>
                      <a:pt x="52507" y="65723"/>
                    </a:lnTo>
                    <a:lnTo>
                      <a:pt x="47863" y="53221"/>
                    </a:lnTo>
                    <a:lnTo>
                      <a:pt x="50721" y="51078"/>
                    </a:lnTo>
                    <a:lnTo>
                      <a:pt x="53578" y="48221"/>
                    </a:lnTo>
                    <a:lnTo>
                      <a:pt x="55364" y="44649"/>
                    </a:lnTo>
                    <a:lnTo>
                      <a:pt x="56793" y="41077"/>
                    </a:lnTo>
                    <a:lnTo>
                      <a:pt x="66794" y="43934"/>
                    </a:lnTo>
                    <a:lnTo>
                      <a:pt x="66794" y="44291"/>
                    </a:lnTo>
                    <a:lnTo>
                      <a:pt x="67151" y="46077"/>
                    </a:lnTo>
                    <a:lnTo>
                      <a:pt x="67509" y="47506"/>
                    </a:lnTo>
                    <a:lnTo>
                      <a:pt x="68223" y="48935"/>
                    </a:lnTo>
                    <a:lnTo>
                      <a:pt x="69295" y="50006"/>
                    </a:lnTo>
                    <a:lnTo>
                      <a:pt x="70366" y="51078"/>
                    </a:lnTo>
                    <a:lnTo>
                      <a:pt x="71795" y="51792"/>
                    </a:lnTo>
                    <a:lnTo>
                      <a:pt x="73224" y="52150"/>
                    </a:lnTo>
                    <a:lnTo>
                      <a:pt x="75010" y="52507"/>
                    </a:lnTo>
                    <a:lnTo>
                      <a:pt x="76438" y="52150"/>
                    </a:lnTo>
                    <a:lnTo>
                      <a:pt x="78224" y="51792"/>
                    </a:lnTo>
                    <a:lnTo>
                      <a:pt x="79653" y="51078"/>
                    </a:lnTo>
                    <a:lnTo>
                      <a:pt x="80725" y="50006"/>
                    </a:lnTo>
                    <a:lnTo>
                      <a:pt x="81796" y="48935"/>
                    </a:lnTo>
                    <a:lnTo>
                      <a:pt x="82511" y="47506"/>
                    </a:lnTo>
                    <a:lnTo>
                      <a:pt x="82868" y="46077"/>
                    </a:lnTo>
                    <a:lnTo>
                      <a:pt x="83225" y="44291"/>
                    </a:lnTo>
                    <a:lnTo>
                      <a:pt x="82868" y="42863"/>
                    </a:lnTo>
                    <a:lnTo>
                      <a:pt x="82511" y="41077"/>
                    </a:lnTo>
                    <a:lnTo>
                      <a:pt x="81796" y="39648"/>
                    </a:lnTo>
                    <a:lnTo>
                      <a:pt x="80725" y="38576"/>
                    </a:lnTo>
                    <a:lnTo>
                      <a:pt x="79653" y="37505"/>
                    </a:lnTo>
                    <a:lnTo>
                      <a:pt x="78224" y="36791"/>
                    </a:lnTo>
                    <a:lnTo>
                      <a:pt x="76438" y="36433"/>
                    </a:lnTo>
                    <a:lnTo>
                      <a:pt x="75010" y="36076"/>
                    </a:lnTo>
                    <a:lnTo>
                      <a:pt x="72866" y="36433"/>
                    </a:lnTo>
                    <a:lnTo>
                      <a:pt x="70723" y="37505"/>
                    </a:lnTo>
                    <a:lnTo>
                      <a:pt x="69295" y="38576"/>
                    </a:lnTo>
                    <a:lnTo>
                      <a:pt x="67866" y="40362"/>
                    </a:lnTo>
                    <a:lnTo>
                      <a:pt x="57150" y="37505"/>
                    </a:lnTo>
                    <a:lnTo>
                      <a:pt x="57150" y="36791"/>
                    </a:lnTo>
                    <a:lnTo>
                      <a:pt x="57150" y="34290"/>
                    </a:lnTo>
                    <a:lnTo>
                      <a:pt x="56793" y="32147"/>
                    </a:lnTo>
                    <a:lnTo>
                      <a:pt x="56079" y="30004"/>
                    </a:lnTo>
                    <a:lnTo>
                      <a:pt x="55007" y="27861"/>
                    </a:lnTo>
                    <a:lnTo>
                      <a:pt x="53936" y="26075"/>
                    </a:lnTo>
                    <a:lnTo>
                      <a:pt x="52864" y="24289"/>
                    </a:lnTo>
                    <a:lnTo>
                      <a:pt x="51435" y="22860"/>
                    </a:lnTo>
                    <a:lnTo>
                      <a:pt x="49649" y="21432"/>
                    </a:lnTo>
                    <a:lnTo>
                      <a:pt x="55364" y="12859"/>
                    </a:lnTo>
                    <a:lnTo>
                      <a:pt x="56436" y="12859"/>
                    </a:lnTo>
                    <a:lnTo>
                      <a:pt x="57507" y="12502"/>
                    </a:lnTo>
                    <a:lnTo>
                      <a:pt x="58579" y="12145"/>
                    </a:lnTo>
                    <a:lnTo>
                      <a:pt x="60008" y="11788"/>
                    </a:lnTo>
                    <a:lnTo>
                      <a:pt x="60722" y="11073"/>
                    </a:lnTo>
                    <a:lnTo>
                      <a:pt x="61436" y="10002"/>
                    </a:lnTo>
                    <a:lnTo>
                      <a:pt x="62151" y="8930"/>
                    </a:lnTo>
                    <a:lnTo>
                      <a:pt x="62508" y="7501"/>
                    </a:lnTo>
                    <a:lnTo>
                      <a:pt x="62508" y="6430"/>
                    </a:lnTo>
                    <a:lnTo>
                      <a:pt x="62508" y="5001"/>
                    </a:lnTo>
                    <a:lnTo>
                      <a:pt x="62151" y="3929"/>
                    </a:lnTo>
                    <a:lnTo>
                      <a:pt x="61436" y="2858"/>
                    </a:lnTo>
                    <a:lnTo>
                      <a:pt x="60722" y="1786"/>
                    </a:lnTo>
                    <a:lnTo>
                      <a:pt x="60008" y="1072"/>
                    </a:lnTo>
                    <a:lnTo>
                      <a:pt x="58579" y="358"/>
                    </a:lnTo>
                    <a:lnTo>
                      <a:pt x="57507" y="0"/>
                    </a:lnTo>
                    <a:close/>
                  </a:path>
                </a:pathLst>
              </a:custGeom>
              <a:solidFill>
                <a:srgbClr val="666666"/>
              </a:solidFill>
              <a:ln>
                <a:noFill/>
              </a:ln>
            </p:spPr>
            <p:txBody>
              <a:bodyPr spcFirstLastPara="1" wrap="square" lIns="243800" tIns="243800" rIns="243800" bIns="243800" anchor="ctr" anchorCtr="0">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800" b="0" i="0" u="none" strike="noStrike" kern="1200" cap="none" spc="0" normalizeH="0" baseline="0" noProof="0">
                  <a:ln>
                    <a:noFill/>
                  </a:ln>
                  <a:solidFill>
                    <a:srgbClr val="000000"/>
                  </a:solidFill>
                  <a:effectLst/>
                  <a:uLnTx/>
                  <a:uFillTx/>
                  <a:latin typeface="IBM Plex Sans Light"/>
                  <a:ea typeface="+mn-ea"/>
                  <a:cs typeface="+mn-cs"/>
                </a:endParaRPr>
              </a:p>
            </p:txBody>
          </p:sp>
        </p:grpSp>
        <p:sp>
          <p:nvSpPr>
            <p:cNvPr id="133" name="Google Shape;348;p20">
              <a:extLst>
                <a:ext uri="{FF2B5EF4-FFF2-40B4-BE49-F238E27FC236}">
                  <a16:creationId xmlns:a16="http://schemas.microsoft.com/office/drawing/2014/main" id="{E9651B64-942E-353A-A3E9-80F2C76AAC18}"/>
                </a:ext>
              </a:extLst>
            </p:cNvPr>
            <p:cNvSpPr txBox="1"/>
            <p:nvPr/>
          </p:nvSpPr>
          <p:spPr>
            <a:xfrm>
              <a:off x="9966699" y="6135525"/>
              <a:ext cx="646400" cy="255200"/>
            </a:xfrm>
            <a:prstGeom prst="rect">
              <a:avLst/>
            </a:prstGeom>
            <a:noFill/>
            <a:ln>
              <a:noFill/>
            </a:ln>
          </p:spPr>
          <p:txBody>
            <a:bodyPr spcFirstLastPara="1" wrap="square" lIns="0" tIns="0" rIns="0" bIns="0" anchor="ctr" anchorCtr="0">
              <a:no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666666"/>
                  </a:solidFill>
                  <a:effectLst/>
                  <a:uLnTx/>
                  <a:uFillTx/>
                  <a:latin typeface="Overpass Light"/>
                  <a:ea typeface="Overpass Light"/>
                  <a:cs typeface="Overpass Light"/>
                  <a:sym typeface="Overpass Light"/>
                </a:rPr>
                <a:t>Public</a:t>
              </a:r>
              <a:endParaRPr kumimoji="0" sz="2400" b="0" i="0" u="none" strike="noStrike" kern="1200" cap="none" spc="0" normalizeH="0" baseline="0" noProof="0">
                <a:ln>
                  <a:noFill/>
                </a:ln>
                <a:solidFill>
                  <a:srgbClr val="666666"/>
                </a:solidFill>
                <a:effectLst/>
                <a:uLnTx/>
                <a:uFillTx/>
                <a:latin typeface="Overpass Light"/>
                <a:ea typeface="Overpass Light"/>
                <a:cs typeface="Overpass Light"/>
                <a:sym typeface="Overpass Light"/>
              </a:endParaRPr>
            </a:p>
          </p:txBody>
        </p:sp>
      </p:grpSp>
      <p:pic>
        <p:nvPicPr>
          <p:cNvPr id="3" name="Graphic 2">
            <a:extLst>
              <a:ext uri="{FF2B5EF4-FFF2-40B4-BE49-F238E27FC236}">
                <a16:creationId xmlns:a16="http://schemas.microsoft.com/office/drawing/2014/main" id="{426E5976-5067-8A05-53EB-A393307AFC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6865" y="9002066"/>
            <a:ext cx="1106424" cy="1106424"/>
          </a:xfrm>
          <a:prstGeom prst="rect">
            <a:avLst/>
          </a:prstGeom>
        </p:spPr>
      </p:pic>
      <p:pic>
        <p:nvPicPr>
          <p:cNvPr id="4" name="Picture 2" descr="InstructLab">
            <a:extLst>
              <a:ext uri="{FF2B5EF4-FFF2-40B4-BE49-F238E27FC236}">
                <a16:creationId xmlns:a16="http://schemas.microsoft.com/office/drawing/2014/main" id="{468EB2D4-43BC-AD05-7752-2CCC26ACB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829" y="9088934"/>
            <a:ext cx="1321088" cy="93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62981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4D00-70DD-7B62-109A-BB9D860D7CB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90C012B-E323-69F5-DA05-672954F8622A}"/>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lvl="0" defTabSz="2437912">
              <a:lnSpc>
                <a:spcPct val="90000"/>
              </a:lnSpc>
              <a:defRPr/>
            </a:pPr>
            <a:r>
              <a:rPr lang="en-US" sz="7996" kern="0">
                <a:solidFill>
                  <a:srgbClr val="0F62FE"/>
                </a:solidFill>
                <a:latin typeface="IBM Plex Sans Light" panose="020B0403050203000203" pitchFamily="34" charset="0"/>
              </a:rPr>
              <a:t>Design and</a:t>
            </a:r>
            <a:br>
              <a:rPr lang="en-US" sz="7996" kern="0">
                <a:solidFill>
                  <a:srgbClr val="0F62FE"/>
                </a:solidFill>
                <a:latin typeface="IBM Plex Sans Light" panose="020B0403050203000203" pitchFamily="34" charset="0"/>
              </a:rPr>
            </a:br>
            <a:r>
              <a:rPr lang="en-US" sz="7996" kern="0">
                <a:solidFill>
                  <a:srgbClr val="0F62FE"/>
                </a:solidFill>
                <a:latin typeface="IBM Plex Sans Light" panose="020B0403050203000203" pitchFamily="34" charset="0"/>
              </a:rPr>
              <a:t>Architecture</a:t>
            </a:r>
          </a:p>
        </p:txBody>
      </p:sp>
      <p:sp>
        <p:nvSpPr>
          <p:cNvPr id="2" name="TextBox 1">
            <a:extLst>
              <a:ext uri="{FF2B5EF4-FFF2-40B4-BE49-F238E27FC236}">
                <a16:creationId xmlns:a16="http://schemas.microsoft.com/office/drawing/2014/main" id="{ADDEBD71-87D4-10D1-0374-23741BCEE57B}"/>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AD8953DA-EE68-41D1-2E40-EEDC7FFE2F1D}"/>
              </a:ext>
            </a:extLst>
          </p:cNvPr>
          <p:cNvSpPr txBox="1"/>
          <p:nvPr/>
        </p:nvSpPr>
        <p:spPr>
          <a:xfrm>
            <a:off x="4248467" y="60960"/>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3" name="TextBox 2">
            <a:extLst>
              <a:ext uri="{FF2B5EF4-FFF2-40B4-BE49-F238E27FC236}">
                <a16:creationId xmlns:a16="http://schemas.microsoft.com/office/drawing/2014/main" id="{9089BAA9-E660-6D86-3661-1777E41EF42F}"/>
              </a:ext>
            </a:extLst>
          </p:cNvPr>
          <p:cNvSpPr txBox="1"/>
          <p:nvPr/>
        </p:nvSpPr>
        <p:spPr>
          <a:xfrm>
            <a:off x="3392905" y="-227883"/>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D164CE4F-7D8F-F1F9-0212-5CEF4FE34946}"/>
              </a:ext>
            </a:extLst>
          </p:cNvPr>
          <p:cNvSpPr txBox="1"/>
          <p:nvPr/>
        </p:nvSpPr>
        <p:spPr>
          <a:xfrm>
            <a:off x="17437441" y="1155191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grpSp>
        <p:nvGrpSpPr>
          <p:cNvPr id="7" name="Group 6">
            <a:extLst>
              <a:ext uri="{FF2B5EF4-FFF2-40B4-BE49-F238E27FC236}">
                <a16:creationId xmlns:a16="http://schemas.microsoft.com/office/drawing/2014/main" id="{41C22B30-6491-3987-0514-BC641968AA77}"/>
              </a:ext>
            </a:extLst>
          </p:cNvPr>
          <p:cNvGrpSpPr/>
          <p:nvPr/>
        </p:nvGrpSpPr>
        <p:grpSpPr>
          <a:xfrm>
            <a:off x="9447500" y="9304902"/>
            <a:ext cx="1171315" cy="1139621"/>
            <a:chOff x="1862578" y="3191899"/>
            <a:chExt cx="520466" cy="506383"/>
          </a:xfrm>
        </p:grpSpPr>
        <p:pic>
          <p:nvPicPr>
            <p:cNvPr id="8" name="Graphic 7" descr="Paper outline">
              <a:extLst>
                <a:ext uri="{FF2B5EF4-FFF2-40B4-BE49-F238E27FC236}">
                  <a16:creationId xmlns:a16="http://schemas.microsoft.com/office/drawing/2014/main" id="{2AEC4413-D2C4-C8F5-14CA-0847E42901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9" name="TextBox 8">
              <a:extLst>
                <a:ext uri="{FF2B5EF4-FFF2-40B4-BE49-F238E27FC236}">
                  <a16:creationId xmlns:a16="http://schemas.microsoft.com/office/drawing/2014/main" id="{E7B26C2E-C7AF-D48D-42AA-D7041212E838}"/>
                </a:ext>
              </a:extLst>
            </p:cNvPr>
            <p:cNvSpPr txBox="1"/>
            <p:nvPr/>
          </p:nvSpPr>
          <p:spPr>
            <a:xfrm>
              <a:off x="1946176" y="3352445"/>
              <a:ext cx="436868" cy="210410"/>
            </a:xfrm>
            <a:prstGeom prst="rect">
              <a:avLst/>
            </a:prstGeom>
            <a:noFill/>
          </p:spPr>
          <p:txBody>
            <a:bodyPr wrap="square">
              <a:spAutoFit/>
            </a:bodyPr>
            <a:lstStyle/>
            <a:p>
              <a:r>
                <a:rPr lang="en-US" sz="2000">
                  <a:latin typeface="Consolas" panose="020B0609020204030204" pitchFamily="49" charset="0"/>
                  <a:cs typeface="Consolas" panose="020B0609020204030204" pitchFamily="49" charset="0"/>
                </a:rPr>
                <a:t>&lt;/&gt;</a:t>
              </a:r>
              <a:endParaRPr lang="en-US">
                <a:latin typeface="Consolas" panose="020B0609020204030204" pitchFamily="49" charset="0"/>
                <a:cs typeface="Consolas" panose="020B0609020204030204" pitchFamily="49" charset="0"/>
              </a:endParaRPr>
            </a:p>
          </p:txBody>
        </p:sp>
      </p:grpSp>
      <p:pic>
        <p:nvPicPr>
          <p:cNvPr id="10" name="Graphic 9">
            <a:extLst>
              <a:ext uri="{FF2B5EF4-FFF2-40B4-BE49-F238E27FC236}">
                <a16:creationId xmlns:a16="http://schemas.microsoft.com/office/drawing/2014/main" id="{3F68067C-0898-42AD-A954-7CDF6D07D1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5874" y="10928587"/>
            <a:ext cx="1100272" cy="1100272"/>
          </a:xfrm>
          <a:prstGeom prst="rect">
            <a:avLst/>
          </a:prstGeom>
        </p:spPr>
      </p:pic>
      <p:sp>
        <p:nvSpPr>
          <p:cNvPr id="11" name="Rectangle 10">
            <a:extLst>
              <a:ext uri="{FF2B5EF4-FFF2-40B4-BE49-F238E27FC236}">
                <a16:creationId xmlns:a16="http://schemas.microsoft.com/office/drawing/2014/main" id="{6F1ACBBC-5B1D-AA05-2CC6-C40EA48F360E}"/>
              </a:ext>
            </a:extLst>
          </p:cNvPr>
          <p:cNvSpPr/>
          <p:nvPr/>
        </p:nvSpPr>
        <p:spPr>
          <a:xfrm>
            <a:off x="12020442" y="9218492"/>
            <a:ext cx="4373964" cy="3258322"/>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Simple Pipeline</a:t>
            </a:r>
          </a:p>
          <a:p>
            <a:endParaRPr lang="en-US" sz="3200"/>
          </a:p>
        </p:txBody>
      </p:sp>
      <p:sp>
        <p:nvSpPr>
          <p:cNvPr id="15" name="TextBox 14">
            <a:extLst>
              <a:ext uri="{FF2B5EF4-FFF2-40B4-BE49-F238E27FC236}">
                <a16:creationId xmlns:a16="http://schemas.microsoft.com/office/drawing/2014/main" id="{5CD1A064-739B-102A-9BF6-07D7CDCC5DD5}"/>
              </a:ext>
            </a:extLst>
          </p:cNvPr>
          <p:cNvSpPr txBox="1"/>
          <p:nvPr/>
        </p:nvSpPr>
        <p:spPr>
          <a:xfrm>
            <a:off x="12433005" y="11538786"/>
            <a:ext cx="16249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Markup</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Format</a:t>
            </a:r>
          </a:p>
        </p:txBody>
      </p:sp>
      <p:sp>
        <p:nvSpPr>
          <p:cNvPr id="17" name="Triangle 16">
            <a:extLst>
              <a:ext uri="{FF2B5EF4-FFF2-40B4-BE49-F238E27FC236}">
                <a16:creationId xmlns:a16="http://schemas.microsoft.com/office/drawing/2014/main" id="{FAC1BEC2-A4E1-0F16-64D2-CBDDB3959802}"/>
              </a:ext>
            </a:extLst>
          </p:cNvPr>
          <p:cNvSpPr/>
          <p:nvPr/>
        </p:nvSpPr>
        <p:spPr>
          <a:xfrm rot="5400000">
            <a:off x="14047255" y="10457051"/>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8" name="Rectangle 17">
            <a:extLst>
              <a:ext uri="{FF2B5EF4-FFF2-40B4-BE49-F238E27FC236}">
                <a16:creationId xmlns:a16="http://schemas.microsoft.com/office/drawing/2014/main" id="{B7784341-8781-5279-74BE-B97D3601ACBD}"/>
              </a:ext>
            </a:extLst>
          </p:cNvPr>
          <p:cNvSpPr/>
          <p:nvPr/>
        </p:nvSpPr>
        <p:spPr>
          <a:xfrm>
            <a:off x="16401706" y="1990239"/>
            <a:ext cx="2330629" cy="10486575"/>
          </a:xfrm>
          <a:prstGeom prst="rect">
            <a:avLst/>
          </a:prstGeom>
          <a:solidFill>
            <a:srgbClr val="92D050">
              <a:alpha val="1507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sp>
        <p:nvSpPr>
          <p:cNvPr id="19" name="Rectangle 18">
            <a:extLst>
              <a:ext uri="{FF2B5EF4-FFF2-40B4-BE49-F238E27FC236}">
                <a16:creationId xmlns:a16="http://schemas.microsoft.com/office/drawing/2014/main" id="{4E24CCB6-60C9-EE50-A508-4BD4BAB3733C}"/>
              </a:ext>
            </a:extLst>
          </p:cNvPr>
          <p:cNvSpPr/>
          <p:nvPr/>
        </p:nvSpPr>
        <p:spPr>
          <a:xfrm>
            <a:off x="12020441" y="12476815"/>
            <a:ext cx="4373964"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20" name="Rectangle 19">
            <a:extLst>
              <a:ext uri="{FF2B5EF4-FFF2-40B4-BE49-F238E27FC236}">
                <a16:creationId xmlns:a16="http://schemas.microsoft.com/office/drawing/2014/main" id="{42C3CBAC-ABB4-A233-61E6-EDD04A24781C}"/>
              </a:ext>
            </a:extLst>
          </p:cNvPr>
          <p:cNvSpPr/>
          <p:nvPr/>
        </p:nvSpPr>
        <p:spPr>
          <a:xfrm>
            <a:off x="16405138" y="12476815"/>
            <a:ext cx="2330629" cy="592425"/>
          </a:xfrm>
          <a:prstGeom prst="rect">
            <a:avLst/>
          </a:prstGeom>
          <a:solidFill>
            <a:srgbClr val="92D050">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Enrich</a:t>
            </a:r>
          </a:p>
          <a:p>
            <a:pPr algn="ctr"/>
            <a:endParaRPr lang="en-US" sz="3200">
              <a:solidFill>
                <a:schemeClr val="bg1"/>
              </a:solidFill>
            </a:endParaRPr>
          </a:p>
        </p:txBody>
      </p:sp>
      <p:sp>
        <p:nvSpPr>
          <p:cNvPr id="21" name="Triangle 20">
            <a:extLst>
              <a:ext uri="{FF2B5EF4-FFF2-40B4-BE49-F238E27FC236}">
                <a16:creationId xmlns:a16="http://schemas.microsoft.com/office/drawing/2014/main" id="{64E08EF6-3491-0724-2417-692D6CDD7657}"/>
              </a:ext>
            </a:extLst>
          </p:cNvPr>
          <p:cNvSpPr/>
          <p:nvPr/>
        </p:nvSpPr>
        <p:spPr>
          <a:xfrm rot="2700000">
            <a:off x="16379309" y="10295831"/>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Rectangle 21">
            <a:extLst>
              <a:ext uri="{FF2B5EF4-FFF2-40B4-BE49-F238E27FC236}">
                <a16:creationId xmlns:a16="http://schemas.microsoft.com/office/drawing/2014/main" id="{CD785004-D6EB-1924-1A91-25C88777ED4F}"/>
              </a:ext>
            </a:extLst>
          </p:cNvPr>
          <p:cNvSpPr/>
          <p:nvPr/>
        </p:nvSpPr>
        <p:spPr>
          <a:xfrm>
            <a:off x="5553199" y="5025730"/>
            <a:ext cx="10841206"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PDF Pipeline</a:t>
            </a:r>
          </a:p>
          <a:p>
            <a:endParaRPr lang="en-US" sz="3200"/>
          </a:p>
        </p:txBody>
      </p:sp>
      <p:grpSp>
        <p:nvGrpSpPr>
          <p:cNvPr id="23" name="Group 22">
            <a:extLst>
              <a:ext uri="{FF2B5EF4-FFF2-40B4-BE49-F238E27FC236}">
                <a16:creationId xmlns:a16="http://schemas.microsoft.com/office/drawing/2014/main" id="{37DC7109-FFE6-0D1E-447A-54B57B24A3F7}"/>
              </a:ext>
            </a:extLst>
          </p:cNvPr>
          <p:cNvGrpSpPr/>
          <p:nvPr/>
        </p:nvGrpSpPr>
        <p:grpSpPr>
          <a:xfrm>
            <a:off x="14915525" y="10081812"/>
            <a:ext cx="856599" cy="1105284"/>
            <a:chOff x="6973052" y="1059136"/>
            <a:chExt cx="436100" cy="562710"/>
          </a:xfrm>
        </p:grpSpPr>
        <p:sp>
          <p:nvSpPr>
            <p:cNvPr id="24" name="Freeform 23">
              <a:extLst>
                <a:ext uri="{FF2B5EF4-FFF2-40B4-BE49-F238E27FC236}">
                  <a16:creationId xmlns:a16="http://schemas.microsoft.com/office/drawing/2014/main" id="{5804E6C7-BF9D-6D86-983B-EC66AE618D4D}"/>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5" name="Freeform 24">
              <a:extLst>
                <a:ext uri="{FF2B5EF4-FFF2-40B4-BE49-F238E27FC236}">
                  <a16:creationId xmlns:a16="http://schemas.microsoft.com/office/drawing/2014/main" id="{037BFD26-CE6D-F562-D178-32CF07370D34}"/>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grpSp>
        <p:nvGrpSpPr>
          <p:cNvPr id="26" name="Group 25">
            <a:extLst>
              <a:ext uri="{FF2B5EF4-FFF2-40B4-BE49-F238E27FC236}">
                <a16:creationId xmlns:a16="http://schemas.microsoft.com/office/drawing/2014/main" id="{34B5DDA4-EAF5-F6F3-8169-649FC4B3FAC7}"/>
              </a:ext>
            </a:extLst>
          </p:cNvPr>
          <p:cNvGrpSpPr/>
          <p:nvPr/>
        </p:nvGrpSpPr>
        <p:grpSpPr>
          <a:xfrm>
            <a:off x="15077121" y="9924940"/>
            <a:ext cx="856599" cy="1105284"/>
            <a:chOff x="6973052" y="1059134"/>
            <a:chExt cx="436100" cy="562710"/>
          </a:xfrm>
        </p:grpSpPr>
        <p:sp>
          <p:nvSpPr>
            <p:cNvPr id="27" name="Freeform 26">
              <a:extLst>
                <a:ext uri="{FF2B5EF4-FFF2-40B4-BE49-F238E27FC236}">
                  <a16:creationId xmlns:a16="http://schemas.microsoft.com/office/drawing/2014/main" id="{D74B147F-6F73-048B-3185-743AB83DE82D}"/>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8" name="Freeform 27">
              <a:extLst>
                <a:ext uri="{FF2B5EF4-FFF2-40B4-BE49-F238E27FC236}">
                  <a16:creationId xmlns:a16="http://schemas.microsoft.com/office/drawing/2014/main" id="{357F227A-0550-E025-FEA7-EE87A0339FE0}"/>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sp>
        <p:nvSpPr>
          <p:cNvPr id="29" name="TextBox 28">
            <a:extLst>
              <a:ext uri="{FF2B5EF4-FFF2-40B4-BE49-F238E27FC236}">
                <a16:creationId xmlns:a16="http://schemas.microsoft.com/office/drawing/2014/main" id="{54AD486D-E5E8-F38D-7B3E-531C5DEAA7A7}"/>
              </a:ext>
            </a:extLst>
          </p:cNvPr>
          <p:cNvSpPr txBox="1"/>
          <p:nvPr/>
        </p:nvSpPr>
        <p:spPr>
          <a:xfrm>
            <a:off x="14720222" y="11468742"/>
            <a:ext cx="12755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30" name="Graphic 29">
            <a:extLst>
              <a:ext uri="{FF2B5EF4-FFF2-40B4-BE49-F238E27FC236}">
                <a16:creationId xmlns:a16="http://schemas.microsoft.com/office/drawing/2014/main" id="{4172FE58-217F-D116-47F1-53888A81C3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60579" y="10235301"/>
            <a:ext cx="683657" cy="683657"/>
          </a:xfrm>
          <a:prstGeom prst="rect">
            <a:avLst/>
          </a:prstGeom>
        </p:spPr>
      </p:pic>
      <p:grpSp>
        <p:nvGrpSpPr>
          <p:cNvPr id="31" name="Group 30">
            <a:extLst>
              <a:ext uri="{FF2B5EF4-FFF2-40B4-BE49-F238E27FC236}">
                <a16:creationId xmlns:a16="http://schemas.microsoft.com/office/drawing/2014/main" id="{B2A998C1-C98A-FC6B-5CE8-DC14260B6DD5}"/>
              </a:ext>
            </a:extLst>
          </p:cNvPr>
          <p:cNvGrpSpPr/>
          <p:nvPr/>
        </p:nvGrpSpPr>
        <p:grpSpPr>
          <a:xfrm>
            <a:off x="8361262" y="9311099"/>
            <a:ext cx="1139619" cy="1139621"/>
            <a:chOff x="2025126" y="2377315"/>
            <a:chExt cx="506382" cy="506383"/>
          </a:xfrm>
        </p:grpSpPr>
        <p:pic>
          <p:nvPicPr>
            <p:cNvPr id="32" name="Graphic 31" descr="Paper outline">
              <a:extLst>
                <a:ext uri="{FF2B5EF4-FFF2-40B4-BE49-F238E27FC236}">
                  <a16:creationId xmlns:a16="http://schemas.microsoft.com/office/drawing/2014/main" id="{A0144210-0B7F-33CA-8D5A-183B228B8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126" y="2377315"/>
              <a:ext cx="506382" cy="506383"/>
            </a:xfrm>
            <a:prstGeom prst="rect">
              <a:avLst/>
            </a:prstGeom>
          </p:spPr>
        </p:pic>
        <p:pic>
          <p:nvPicPr>
            <p:cNvPr id="33" name="Graphic 32">
              <a:extLst>
                <a:ext uri="{FF2B5EF4-FFF2-40B4-BE49-F238E27FC236}">
                  <a16:creationId xmlns:a16="http://schemas.microsoft.com/office/drawing/2014/main" id="{696AC054-977D-E6FC-961C-E18C180E00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0774" y="2591098"/>
              <a:ext cx="258500" cy="159077"/>
            </a:xfrm>
            <a:prstGeom prst="rect">
              <a:avLst/>
            </a:prstGeom>
          </p:spPr>
        </p:pic>
      </p:grpSp>
      <p:pic>
        <p:nvPicPr>
          <p:cNvPr id="34" name="Picture 33">
            <a:extLst>
              <a:ext uri="{FF2B5EF4-FFF2-40B4-BE49-F238E27FC236}">
                <a16:creationId xmlns:a16="http://schemas.microsoft.com/office/drawing/2014/main" id="{BBACEBDB-FB62-A645-4BA2-44423FE53128}"/>
              </a:ext>
            </a:extLst>
          </p:cNvPr>
          <p:cNvPicPr>
            <a:picLocks noChangeAspect="1"/>
          </p:cNvPicPr>
          <p:nvPr/>
        </p:nvPicPr>
        <p:blipFill>
          <a:blip r:embed="rId11"/>
          <a:stretch>
            <a:fillRect/>
          </a:stretch>
        </p:blipFill>
        <p:spPr>
          <a:xfrm>
            <a:off x="8268248" y="10928587"/>
            <a:ext cx="1100275" cy="1100275"/>
          </a:xfrm>
          <a:prstGeom prst="rect">
            <a:avLst/>
          </a:prstGeom>
        </p:spPr>
      </p:pic>
      <p:pic>
        <p:nvPicPr>
          <p:cNvPr id="35" name="Picture 34">
            <a:extLst>
              <a:ext uri="{FF2B5EF4-FFF2-40B4-BE49-F238E27FC236}">
                <a16:creationId xmlns:a16="http://schemas.microsoft.com/office/drawing/2014/main" id="{C2D32AB1-7F45-41A2-E606-07A2630E50E2}"/>
              </a:ext>
            </a:extLst>
          </p:cNvPr>
          <p:cNvPicPr>
            <a:picLocks noChangeAspect="1"/>
          </p:cNvPicPr>
          <p:nvPr/>
        </p:nvPicPr>
        <p:blipFill>
          <a:blip r:embed="rId12"/>
          <a:stretch>
            <a:fillRect/>
          </a:stretch>
        </p:blipFill>
        <p:spPr>
          <a:xfrm>
            <a:off x="9363480" y="10932037"/>
            <a:ext cx="1100275" cy="1100275"/>
          </a:xfrm>
          <a:prstGeom prst="rect">
            <a:avLst/>
          </a:prstGeom>
        </p:spPr>
      </p:pic>
      <p:sp>
        <p:nvSpPr>
          <p:cNvPr id="36" name="Freeform 35">
            <a:extLst>
              <a:ext uri="{FF2B5EF4-FFF2-40B4-BE49-F238E27FC236}">
                <a16:creationId xmlns:a16="http://schemas.microsoft.com/office/drawing/2014/main" id="{60E5BB6B-A78D-74D1-A50D-72850C5C25AA}"/>
              </a:ext>
            </a:extLst>
          </p:cNvPr>
          <p:cNvSpPr/>
          <p:nvPr/>
        </p:nvSpPr>
        <p:spPr>
          <a:xfrm>
            <a:off x="6285393" y="5721023"/>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37" name="Group 36">
            <a:extLst>
              <a:ext uri="{FF2B5EF4-FFF2-40B4-BE49-F238E27FC236}">
                <a16:creationId xmlns:a16="http://schemas.microsoft.com/office/drawing/2014/main" id="{E682663B-28E0-5594-25E9-CC2AAFB20054}"/>
              </a:ext>
            </a:extLst>
          </p:cNvPr>
          <p:cNvGrpSpPr/>
          <p:nvPr/>
        </p:nvGrpSpPr>
        <p:grpSpPr>
          <a:xfrm>
            <a:off x="6020749" y="5594474"/>
            <a:ext cx="1326347" cy="1326347"/>
            <a:chOff x="2791655" y="3208723"/>
            <a:chExt cx="675252" cy="675252"/>
          </a:xfrm>
        </p:grpSpPr>
        <p:pic>
          <p:nvPicPr>
            <p:cNvPr id="38" name="Graphic 37" descr="Paper with solid fill">
              <a:extLst>
                <a:ext uri="{FF2B5EF4-FFF2-40B4-BE49-F238E27FC236}">
                  <a16:creationId xmlns:a16="http://schemas.microsoft.com/office/drawing/2014/main" id="{B484C04C-011C-99DD-28DE-98C884D944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39" name="Freeform 38">
              <a:extLst>
                <a:ext uri="{FF2B5EF4-FFF2-40B4-BE49-F238E27FC236}">
                  <a16:creationId xmlns:a16="http://schemas.microsoft.com/office/drawing/2014/main" id="{829D9437-5031-F889-231A-03309EE4D517}"/>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0" name="Freeform 39">
              <a:extLst>
                <a:ext uri="{FF2B5EF4-FFF2-40B4-BE49-F238E27FC236}">
                  <a16:creationId xmlns:a16="http://schemas.microsoft.com/office/drawing/2014/main" id="{D8A79982-E1C1-2198-D1C6-B3AE2ADF9E2A}"/>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1" name="Freeform 40">
              <a:extLst>
                <a:ext uri="{FF2B5EF4-FFF2-40B4-BE49-F238E27FC236}">
                  <a16:creationId xmlns:a16="http://schemas.microsoft.com/office/drawing/2014/main" id="{6C7E99C9-480C-36ED-A315-1B5DCB618B1C}"/>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2" name="Freeform 41">
              <a:extLst>
                <a:ext uri="{FF2B5EF4-FFF2-40B4-BE49-F238E27FC236}">
                  <a16:creationId xmlns:a16="http://schemas.microsoft.com/office/drawing/2014/main" id="{0C99A4CE-CC80-364D-D71B-544CE4040D88}"/>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3" name="Freeform 42">
              <a:extLst>
                <a:ext uri="{FF2B5EF4-FFF2-40B4-BE49-F238E27FC236}">
                  <a16:creationId xmlns:a16="http://schemas.microsoft.com/office/drawing/2014/main" id="{60B7112F-E6A5-645E-9E5F-85E69955D280}"/>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4" name="Freeform 43">
              <a:extLst>
                <a:ext uri="{FF2B5EF4-FFF2-40B4-BE49-F238E27FC236}">
                  <a16:creationId xmlns:a16="http://schemas.microsoft.com/office/drawing/2014/main" id="{ACFC29E0-20E6-09C0-7F01-3F68851F7CCD}"/>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5" name="Freeform 44">
              <a:extLst>
                <a:ext uri="{FF2B5EF4-FFF2-40B4-BE49-F238E27FC236}">
                  <a16:creationId xmlns:a16="http://schemas.microsoft.com/office/drawing/2014/main" id="{25C4E65E-45E5-7E55-61FF-E986E28B39FA}"/>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6" name="Freeform 45">
              <a:extLst>
                <a:ext uri="{FF2B5EF4-FFF2-40B4-BE49-F238E27FC236}">
                  <a16:creationId xmlns:a16="http://schemas.microsoft.com/office/drawing/2014/main" id="{4E4C7472-7195-8B2B-7FCD-1E65C2B012CB}"/>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7" name="Freeform 46">
              <a:extLst>
                <a:ext uri="{FF2B5EF4-FFF2-40B4-BE49-F238E27FC236}">
                  <a16:creationId xmlns:a16="http://schemas.microsoft.com/office/drawing/2014/main" id="{CE29B5FA-E7FF-6695-B63E-085736A0CA10}"/>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48" name="TextBox 47">
            <a:extLst>
              <a:ext uri="{FF2B5EF4-FFF2-40B4-BE49-F238E27FC236}">
                <a16:creationId xmlns:a16="http://schemas.microsoft.com/office/drawing/2014/main" id="{492D59D6-91E2-DFC9-AC75-47A14B3CF293}"/>
              </a:ext>
            </a:extLst>
          </p:cNvPr>
          <p:cNvSpPr txBox="1"/>
          <p:nvPr/>
        </p:nvSpPr>
        <p:spPr>
          <a:xfrm>
            <a:off x="10648600" y="7488507"/>
            <a:ext cx="1052924"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Layout</a:t>
            </a:r>
          </a:p>
          <a:p>
            <a:pPr algn="ctr">
              <a:defRPr/>
            </a:pPr>
            <a:r>
              <a:rPr lang="en-US" sz="2000" kern="0">
                <a:solidFill>
                  <a:prstClr val="black"/>
                </a:solidFill>
                <a:latin typeface="IBM Plex Sans" panose="020B0503050203000203" pitchFamily="34" charset="0"/>
                <a:cs typeface="Consolas" panose="020B0609020204030204" pitchFamily="49" charset="0"/>
              </a:rPr>
              <a:t>Analysis</a:t>
            </a:r>
          </a:p>
        </p:txBody>
      </p:sp>
      <p:grpSp>
        <p:nvGrpSpPr>
          <p:cNvPr id="49" name="Group 48">
            <a:extLst>
              <a:ext uri="{FF2B5EF4-FFF2-40B4-BE49-F238E27FC236}">
                <a16:creationId xmlns:a16="http://schemas.microsoft.com/office/drawing/2014/main" id="{AE22A5CF-F510-288B-2CF1-E19149B83E35}"/>
              </a:ext>
            </a:extLst>
          </p:cNvPr>
          <p:cNvGrpSpPr/>
          <p:nvPr/>
        </p:nvGrpSpPr>
        <p:grpSpPr>
          <a:xfrm>
            <a:off x="10252114" y="5594474"/>
            <a:ext cx="1326347" cy="1326347"/>
            <a:chOff x="4380844" y="3702984"/>
            <a:chExt cx="675252" cy="675252"/>
          </a:xfrm>
        </p:grpSpPr>
        <p:pic>
          <p:nvPicPr>
            <p:cNvPr id="50" name="Graphic 49" descr="Paper with solid fill">
              <a:extLst>
                <a:ext uri="{FF2B5EF4-FFF2-40B4-BE49-F238E27FC236}">
                  <a16:creationId xmlns:a16="http://schemas.microsoft.com/office/drawing/2014/main" id="{1D6D1DD3-C306-A923-3CC0-8A8A533C287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80844" y="3702984"/>
              <a:ext cx="675252" cy="675252"/>
            </a:xfrm>
            <a:prstGeom prst="rect">
              <a:avLst/>
            </a:prstGeom>
          </p:spPr>
        </p:pic>
        <p:sp>
          <p:nvSpPr>
            <p:cNvPr id="51" name="Freeform 50">
              <a:extLst>
                <a:ext uri="{FF2B5EF4-FFF2-40B4-BE49-F238E27FC236}">
                  <a16:creationId xmlns:a16="http://schemas.microsoft.com/office/drawing/2014/main" id="{61F393A6-86F4-9166-21CB-3D3A8BC49272}"/>
                </a:ext>
              </a:extLst>
            </p:cNvPr>
            <p:cNvSpPr/>
            <p:nvPr/>
          </p:nvSpPr>
          <p:spPr>
            <a:xfrm>
              <a:off x="4571840" y="399752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2" name="Freeform 51">
              <a:extLst>
                <a:ext uri="{FF2B5EF4-FFF2-40B4-BE49-F238E27FC236}">
                  <a16:creationId xmlns:a16="http://schemas.microsoft.com/office/drawing/2014/main" id="{9B16B363-CF73-8175-8A17-B05785BE0D96}"/>
                </a:ext>
              </a:extLst>
            </p:cNvPr>
            <p:cNvSpPr/>
            <p:nvPr/>
          </p:nvSpPr>
          <p:spPr>
            <a:xfrm>
              <a:off x="4571840" y="4046037"/>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3" name="Freeform 52">
              <a:extLst>
                <a:ext uri="{FF2B5EF4-FFF2-40B4-BE49-F238E27FC236}">
                  <a16:creationId xmlns:a16="http://schemas.microsoft.com/office/drawing/2014/main" id="{72F542BA-9FAF-0357-F55A-91AA5F53FE0C}"/>
                </a:ext>
              </a:extLst>
            </p:cNvPr>
            <p:cNvSpPr/>
            <p:nvPr/>
          </p:nvSpPr>
          <p:spPr>
            <a:xfrm>
              <a:off x="4571840" y="409455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4" name="Freeform 53">
              <a:extLst>
                <a:ext uri="{FF2B5EF4-FFF2-40B4-BE49-F238E27FC236}">
                  <a16:creationId xmlns:a16="http://schemas.microsoft.com/office/drawing/2014/main" id="{FD7ECF84-E54F-1A39-1A24-BC1D23280A8A}"/>
                </a:ext>
              </a:extLst>
            </p:cNvPr>
            <p:cNvSpPr/>
            <p:nvPr/>
          </p:nvSpPr>
          <p:spPr>
            <a:xfrm rot="5400000">
              <a:off x="4574292"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5" name="Freeform 54">
              <a:extLst>
                <a:ext uri="{FF2B5EF4-FFF2-40B4-BE49-F238E27FC236}">
                  <a16:creationId xmlns:a16="http://schemas.microsoft.com/office/drawing/2014/main" id="{34A185AE-BB69-3D3A-7089-494C66624D5C}"/>
                </a:ext>
              </a:extLst>
            </p:cNvPr>
            <p:cNvSpPr/>
            <p:nvPr/>
          </p:nvSpPr>
          <p:spPr>
            <a:xfrm rot="5400000">
              <a:off x="4645280"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6" name="Freeform 55">
              <a:extLst>
                <a:ext uri="{FF2B5EF4-FFF2-40B4-BE49-F238E27FC236}">
                  <a16:creationId xmlns:a16="http://schemas.microsoft.com/office/drawing/2014/main" id="{F14B4FA2-E4BE-D3BE-31FC-83297BA61750}"/>
                </a:ext>
              </a:extLst>
            </p:cNvPr>
            <p:cNvSpPr/>
            <p:nvPr/>
          </p:nvSpPr>
          <p:spPr>
            <a:xfrm>
              <a:off x="4571831" y="385595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7" name="Freeform 56">
              <a:extLst>
                <a:ext uri="{FF2B5EF4-FFF2-40B4-BE49-F238E27FC236}">
                  <a16:creationId xmlns:a16="http://schemas.microsoft.com/office/drawing/2014/main" id="{4AFE3083-1B33-8634-F22F-F045F4DC7FB2}"/>
                </a:ext>
              </a:extLst>
            </p:cNvPr>
            <p:cNvSpPr/>
            <p:nvPr/>
          </p:nvSpPr>
          <p:spPr>
            <a:xfrm>
              <a:off x="4571831" y="390358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8" name="Freeform 57">
              <a:extLst>
                <a:ext uri="{FF2B5EF4-FFF2-40B4-BE49-F238E27FC236}">
                  <a16:creationId xmlns:a16="http://schemas.microsoft.com/office/drawing/2014/main" id="{382CA74A-738B-1F50-BEAA-0D020A33CB54}"/>
                </a:ext>
              </a:extLst>
            </p:cNvPr>
            <p:cNvSpPr/>
            <p:nvPr/>
          </p:nvSpPr>
          <p:spPr>
            <a:xfrm>
              <a:off x="4571831" y="40161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9" name="Freeform 58">
              <a:extLst>
                <a:ext uri="{FF2B5EF4-FFF2-40B4-BE49-F238E27FC236}">
                  <a16:creationId xmlns:a16="http://schemas.microsoft.com/office/drawing/2014/main" id="{84083AB7-1635-5BA3-E812-ED3FB703F6FB}"/>
                </a:ext>
              </a:extLst>
            </p:cNvPr>
            <p:cNvSpPr/>
            <p:nvPr/>
          </p:nvSpPr>
          <p:spPr>
            <a:xfrm>
              <a:off x="4571831" y="40669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0" name="Freeform 59">
              <a:extLst>
                <a:ext uri="{FF2B5EF4-FFF2-40B4-BE49-F238E27FC236}">
                  <a16:creationId xmlns:a16="http://schemas.microsoft.com/office/drawing/2014/main" id="{7ECF3413-509F-61A1-D62C-D444A11EEF66}"/>
                </a:ext>
              </a:extLst>
            </p:cNvPr>
            <p:cNvSpPr/>
            <p:nvPr/>
          </p:nvSpPr>
          <p:spPr>
            <a:xfrm>
              <a:off x="4571840" y="416031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1" name="Freeform 60">
              <a:extLst>
                <a:ext uri="{FF2B5EF4-FFF2-40B4-BE49-F238E27FC236}">
                  <a16:creationId xmlns:a16="http://schemas.microsoft.com/office/drawing/2014/main" id="{1A84C2B0-1DE8-D453-6758-85979DA80FAF}"/>
                </a:ext>
              </a:extLst>
            </p:cNvPr>
            <p:cNvSpPr/>
            <p:nvPr/>
          </p:nvSpPr>
          <p:spPr>
            <a:xfrm>
              <a:off x="4571831" y="4211997"/>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2" name="Rounded Rectangle 61">
              <a:extLst>
                <a:ext uri="{FF2B5EF4-FFF2-40B4-BE49-F238E27FC236}">
                  <a16:creationId xmlns:a16="http://schemas.microsoft.com/office/drawing/2014/main" id="{34F17C8A-0416-4200-E158-47E2EAC15CD0}"/>
                </a:ext>
              </a:extLst>
            </p:cNvPr>
            <p:cNvSpPr/>
            <p:nvPr/>
          </p:nvSpPr>
          <p:spPr>
            <a:xfrm>
              <a:off x="4556588" y="3837732"/>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63" name="Rounded Rectangle 62">
              <a:extLst>
                <a:ext uri="{FF2B5EF4-FFF2-40B4-BE49-F238E27FC236}">
                  <a16:creationId xmlns:a16="http://schemas.microsoft.com/office/drawing/2014/main" id="{296526C1-B264-70D7-A712-BFE5E4BB0A51}"/>
                </a:ext>
              </a:extLst>
            </p:cNvPr>
            <p:cNvSpPr/>
            <p:nvPr/>
          </p:nvSpPr>
          <p:spPr>
            <a:xfrm>
              <a:off x="4556588" y="3958514"/>
              <a:ext cx="220578" cy="165937"/>
            </a:xfrm>
            <a:prstGeom prst="roundRect">
              <a:avLst>
                <a:gd name="adj" fmla="val 5432"/>
              </a:avLst>
            </a:prstGeom>
            <a:solidFill>
              <a:srgbClr val="ED3134">
                <a:alpha val="65490"/>
              </a:srgbClr>
            </a:solidFill>
            <a:ln w="19050" cap="flat" cmpd="sng" algn="ctr">
              <a:solidFill>
                <a:srgbClr val="8B1C1E"/>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sp>
        <p:nvSpPr>
          <p:cNvPr id="64" name="TextBox 63">
            <a:extLst>
              <a:ext uri="{FF2B5EF4-FFF2-40B4-BE49-F238E27FC236}">
                <a16:creationId xmlns:a16="http://schemas.microsoft.com/office/drawing/2014/main" id="{10AB06AD-6381-185F-930D-83BA2A9F718D}"/>
              </a:ext>
            </a:extLst>
          </p:cNvPr>
          <p:cNvSpPr txBox="1"/>
          <p:nvPr/>
        </p:nvSpPr>
        <p:spPr>
          <a:xfrm>
            <a:off x="6110380" y="7475318"/>
            <a:ext cx="1313869"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PDF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pages</a:t>
            </a:r>
          </a:p>
        </p:txBody>
      </p:sp>
      <p:grpSp>
        <p:nvGrpSpPr>
          <p:cNvPr id="65" name="Group 64">
            <a:extLst>
              <a:ext uri="{FF2B5EF4-FFF2-40B4-BE49-F238E27FC236}">
                <a16:creationId xmlns:a16="http://schemas.microsoft.com/office/drawing/2014/main" id="{E3D12924-6094-745D-5B18-005A49E5B41B}"/>
              </a:ext>
            </a:extLst>
          </p:cNvPr>
          <p:cNvGrpSpPr/>
          <p:nvPr/>
        </p:nvGrpSpPr>
        <p:grpSpPr>
          <a:xfrm>
            <a:off x="12393631" y="5594474"/>
            <a:ext cx="1326347" cy="1326347"/>
            <a:chOff x="4953049" y="2994965"/>
            <a:chExt cx="675252" cy="675252"/>
          </a:xfrm>
        </p:grpSpPr>
        <p:grpSp>
          <p:nvGrpSpPr>
            <p:cNvPr id="66" name="Group 65">
              <a:extLst>
                <a:ext uri="{FF2B5EF4-FFF2-40B4-BE49-F238E27FC236}">
                  <a16:creationId xmlns:a16="http://schemas.microsoft.com/office/drawing/2014/main" id="{3D7D0CE9-C44E-7ABF-325C-A286BDA442E6}"/>
                </a:ext>
              </a:extLst>
            </p:cNvPr>
            <p:cNvGrpSpPr/>
            <p:nvPr/>
          </p:nvGrpSpPr>
          <p:grpSpPr>
            <a:xfrm>
              <a:off x="5146688" y="3257780"/>
              <a:ext cx="209989" cy="140872"/>
              <a:chOff x="5778061" y="3465924"/>
              <a:chExt cx="209989" cy="140872"/>
            </a:xfrm>
          </p:grpSpPr>
          <p:sp>
            <p:nvSpPr>
              <p:cNvPr id="75" name="Rectangle 74">
                <a:extLst>
                  <a:ext uri="{FF2B5EF4-FFF2-40B4-BE49-F238E27FC236}">
                    <a16:creationId xmlns:a16="http://schemas.microsoft.com/office/drawing/2014/main" id="{4D94C1B2-42FC-DA02-B6FD-9287FFE82973}"/>
                  </a:ext>
                </a:extLst>
              </p:cNvPr>
              <p:cNvSpPr/>
              <p:nvPr/>
            </p:nvSpPr>
            <p:spPr>
              <a:xfrm>
                <a:off x="5778061" y="3465924"/>
                <a:ext cx="209989" cy="36000"/>
              </a:xfrm>
              <a:prstGeom prst="rect">
                <a:avLst/>
              </a:prstGeom>
              <a:solidFill>
                <a:srgbClr val="00B050"/>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6" name="Rectangle 75">
                <a:extLst>
                  <a:ext uri="{FF2B5EF4-FFF2-40B4-BE49-F238E27FC236}">
                    <a16:creationId xmlns:a16="http://schemas.microsoft.com/office/drawing/2014/main" id="{22B26C54-4DA5-AABA-7B95-D3507927564F}"/>
                  </a:ext>
                </a:extLst>
              </p:cNvPr>
              <p:cNvSpPr/>
              <p:nvPr/>
            </p:nvSpPr>
            <p:spPr>
              <a:xfrm>
                <a:off x="5780180" y="3512336"/>
                <a:ext cx="74519" cy="94460"/>
              </a:xfrm>
              <a:prstGeom prst="rect">
                <a:avLst/>
              </a:prstGeom>
              <a:solidFill>
                <a:srgbClr val="ED3134"/>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7" name="Rectangle 76">
                <a:extLst>
                  <a:ext uri="{FF2B5EF4-FFF2-40B4-BE49-F238E27FC236}">
                    <a16:creationId xmlns:a16="http://schemas.microsoft.com/office/drawing/2014/main" id="{6ECEBF86-FD98-023D-85AA-22B5AED46508}"/>
                  </a:ext>
                </a:extLst>
              </p:cNvPr>
              <p:cNvSpPr/>
              <p:nvPr/>
            </p:nvSpPr>
            <p:spPr>
              <a:xfrm>
                <a:off x="5854700" y="3512336"/>
                <a:ext cx="63501" cy="94460"/>
              </a:xfrm>
              <a:prstGeom prst="rect">
                <a:avLst/>
              </a:prstGeom>
              <a:solidFill>
                <a:srgbClr val="156082"/>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8" name="Rectangle 77">
                <a:extLst>
                  <a:ext uri="{FF2B5EF4-FFF2-40B4-BE49-F238E27FC236}">
                    <a16:creationId xmlns:a16="http://schemas.microsoft.com/office/drawing/2014/main" id="{25EA5F50-9708-53EB-1661-D812F6B9FE27}"/>
                  </a:ext>
                </a:extLst>
              </p:cNvPr>
              <p:cNvSpPr/>
              <p:nvPr/>
            </p:nvSpPr>
            <p:spPr>
              <a:xfrm>
                <a:off x="5927725" y="3512336"/>
                <a:ext cx="60325" cy="94460"/>
              </a:xfrm>
              <a:prstGeom prst="rect">
                <a:avLst/>
              </a:prstGeom>
              <a:solidFill>
                <a:srgbClr val="A02B93"/>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pic>
          <p:nvPicPr>
            <p:cNvPr id="67" name="Graphic 66" descr="Paper with solid fill">
              <a:extLst>
                <a:ext uri="{FF2B5EF4-FFF2-40B4-BE49-F238E27FC236}">
                  <a16:creationId xmlns:a16="http://schemas.microsoft.com/office/drawing/2014/main" id="{525900F3-6CAC-34E0-2A8B-D43EAF9E33A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53049" y="2994965"/>
              <a:ext cx="675252" cy="675252"/>
            </a:xfrm>
            <a:prstGeom prst="rect">
              <a:avLst/>
            </a:prstGeom>
          </p:spPr>
        </p:pic>
        <p:sp>
          <p:nvSpPr>
            <p:cNvPr id="68" name="Freeform 67">
              <a:extLst>
                <a:ext uri="{FF2B5EF4-FFF2-40B4-BE49-F238E27FC236}">
                  <a16:creationId xmlns:a16="http://schemas.microsoft.com/office/drawing/2014/main" id="{FBD0D18C-851E-BF2C-41A5-1E0C953C0D5D}"/>
                </a:ext>
              </a:extLst>
            </p:cNvPr>
            <p:cNvSpPr/>
            <p:nvPr/>
          </p:nvSpPr>
          <p:spPr>
            <a:xfrm>
              <a:off x="5145761" y="328950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9" name="Freeform 68">
              <a:extLst>
                <a:ext uri="{FF2B5EF4-FFF2-40B4-BE49-F238E27FC236}">
                  <a16:creationId xmlns:a16="http://schemas.microsoft.com/office/drawing/2014/main" id="{F10894FA-8B7C-F774-CCAB-C17D8290CB03}"/>
                </a:ext>
              </a:extLst>
            </p:cNvPr>
            <p:cNvSpPr/>
            <p:nvPr/>
          </p:nvSpPr>
          <p:spPr>
            <a:xfrm>
              <a:off x="5145761" y="3338018"/>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0" name="Freeform 69">
              <a:extLst>
                <a:ext uri="{FF2B5EF4-FFF2-40B4-BE49-F238E27FC236}">
                  <a16:creationId xmlns:a16="http://schemas.microsoft.com/office/drawing/2014/main" id="{4B9DD7A1-B4BF-56E8-F417-7CD1C96DAEC0}"/>
                </a:ext>
              </a:extLst>
            </p:cNvPr>
            <p:cNvSpPr/>
            <p:nvPr/>
          </p:nvSpPr>
          <p:spPr>
            <a:xfrm>
              <a:off x="5145761" y="338653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1" name="Freeform 70">
              <a:extLst>
                <a:ext uri="{FF2B5EF4-FFF2-40B4-BE49-F238E27FC236}">
                  <a16:creationId xmlns:a16="http://schemas.microsoft.com/office/drawing/2014/main" id="{E2DF47FD-8B81-99FB-9A40-25AAE28D17D1}"/>
                </a:ext>
              </a:extLst>
            </p:cNvPr>
            <p:cNvSpPr/>
            <p:nvPr/>
          </p:nvSpPr>
          <p:spPr>
            <a:xfrm rot="5400000">
              <a:off x="5148222"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2" name="Freeform 71">
              <a:extLst>
                <a:ext uri="{FF2B5EF4-FFF2-40B4-BE49-F238E27FC236}">
                  <a16:creationId xmlns:a16="http://schemas.microsoft.com/office/drawing/2014/main" id="{8206964B-5D75-3B57-9124-20F41C2273A4}"/>
                </a:ext>
              </a:extLst>
            </p:cNvPr>
            <p:cNvSpPr/>
            <p:nvPr/>
          </p:nvSpPr>
          <p:spPr>
            <a:xfrm rot="5400000">
              <a:off x="5219210"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3" name="Freeform 72">
              <a:extLst>
                <a:ext uri="{FF2B5EF4-FFF2-40B4-BE49-F238E27FC236}">
                  <a16:creationId xmlns:a16="http://schemas.microsoft.com/office/drawing/2014/main" id="{D552C7F9-467E-F899-3D1E-72D886343E20}"/>
                </a:ext>
              </a:extLst>
            </p:cNvPr>
            <p:cNvSpPr/>
            <p:nvPr/>
          </p:nvSpPr>
          <p:spPr>
            <a:xfrm>
              <a:off x="5145761" y="33081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4" name="Freeform 73">
              <a:extLst>
                <a:ext uri="{FF2B5EF4-FFF2-40B4-BE49-F238E27FC236}">
                  <a16:creationId xmlns:a16="http://schemas.microsoft.com/office/drawing/2014/main" id="{A8989ECC-97E5-5B8A-8D7B-F34CD163C0B5}"/>
                </a:ext>
              </a:extLst>
            </p:cNvPr>
            <p:cNvSpPr/>
            <p:nvPr/>
          </p:nvSpPr>
          <p:spPr>
            <a:xfrm>
              <a:off x="5145761" y="33589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79" name="TextBox 78">
            <a:extLst>
              <a:ext uri="{FF2B5EF4-FFF2-40B4-BE49-F238E27FC236}">
                <a16:creationId xmlns:a16="http://schemas.microsoft.com/office/drawing/2014/main" id="{C7A569DB-5872-C073-DFB1-DCBF14E4825C}"/>
              </a:ext>
            </a:extLst>
          </p:cNvPr>
          <p:cNvSpPr txBox="1"/>
          <p:nvPr/>
        </p:nvSpPr>
        <p:spPr>
          <a:xfrm>
            <a:off x="12659932" y="7546750"/>
            <a:ext cx="1162020"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Table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Structure</a:t>
            </a:r>
          </a:p>
        </p:txBody>
      </p:sp>
      <p:pic>
        <p:nvPicPr>
          <p:cNvPr id="80" name="Graphic 79" descr="Paper with solid fill">
            <a:extLst>
              <a:ext uri="{FF2B5EF4-FFF2-40B4-BE49-F238E27FC236}">
                <a16:creationId xmlns:a16="http://schemas.microsoft.com/office/drawing/2014/main" id="{F62B3EFA-9C47-4DB4-6B9B-135DA3DE7C0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46193" y="6295396"/>
            <a:ext cx="1326347" cy="1326347"/>
          </a:xfrm>
          <a:prstGeom prst="rect">
            <a:avLst/>
          </a:prstGeom>
        </p:spPr>
      </p:pic>
      <p:grpSp>
        <p:nvGrpSpPr>
          <p:cNvPr id="81" name="Group 80">
            <a:extLst>
              <a:ext uri="{FF2B5EF4-FFF2-40B4-BE49-F238E27FC236}">
                <a16:creationId xmlns:a16="http://schemas.microsoft.com/office/drawing/2014/main" id="{9BC881D3-42DF-359A-A474-506152F35932}"/>
              </a:ext>
            </a:extLst>
          </p:cNvPr>
          <p:cNvGrpSpPr/>
          <p:nvPr/>
        </p:nvGrpSpPr>
        <p:grpSpPr>
          <a:xfrm>
            <a:off x="10690655" y="6295396"/>
            <a:ext cx="1326347" cy="1326347"/>
            <a:chOff x="4497095" y="4439571"/>
            <a:chExt cx="675252" cy="675252"/>
          </a:xfrm>
        </p:grpSpPr>
        <p:pic>
          <p:nvPicPr>
            <p:cNvPr id="82" name="Graphic 81" descr="Paper with solid fill">
              <a:extLst>
                <a:ext uri="{FF2B5EF4-FFF2-40B4-BE49-F238E27FC236}">
                  <a16:creationId xmlns:a16="http://schemas.microsoft.com/office/drawing/2014/main" id="{547D393C-F426-3C6F-0CDF-33BC1B71BD1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97095" y="4439571"/>
              <a:ext cx="675252" cy="675252"/>
            </a:xfrm>
            <a:prstGeom prst="rect">
              <a:avLst/>
            </a:prstGeom>
          </p:spPr>
        </p:pic>
        <p:pic>
          <p:nvPicPr>
            <p:cNvPr id="83" name="Graphic 82" descr="Pie chart with solid fill">
              <a:extLst>
                <a:ext uri="{FF2B5EF4-FFF2-40B4-BE49-F238E27FC236}">
                  <a16:creationId xmlns:a16="http://schemas.microsoft.com/office/drawing/2014/main" id="{4E152EDA-95F9-CE87-6ED5-0F2F2A052A3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672796" y="4693596"/>
              <a:ext cx="185794" cy="185794"/>
            </a:xfrm>
            <a:prstGeom prst="rect">
              <a:avLst/>
            </a:prstGeom>
          </p:spPr>
        </p:pic>
        <p:sp>
          <p:nvSpPr>
            <p:cNvPr id="84" name="Freeform 83">
              <a:extLst>
                <a:ext uri="{FF2B5EF4-FFF2-40B4-BE49-F238E27FC236}">
                  <a16:creationId xmlns:a16="http://schemas.microsoft.com/office/drawing/2014/main" id="{66A7F4A2-AD3C-BBF9-F866-36DD54A68CEB}"/>
                </a:ext>
              </a:extLst>
            </p:cNvPr>
            <p:cNvSpPr/>
            <p:nvPr/>
          </p:nvSpPr>
          <p:spPr>
            <a:xfrm>
              <a:off x="4696068" y="4608421"/>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5" name="Freeform 84">
              <a:extLst>
                <a:ext uri="{FF2B5EF4-FFF2-40B4-BE49-F238E27FC236}">
                  <a16:creationId xmlns:a16="http://schemas.microsoft.com/office/drawing/2014/main" id="{4CA31DEA-6886-3BFC-B581-CA626354EC76}"/>
                </a:ext>
              </a:extLst>
            </p:cNvPr>
            <p:cNvSpPr/>
            <p:nvPr/>
          </p:nvSpPr>
          <p:spPr>
            <a:xfrm>
              <a:off x="4696068" y="4656046"/>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6" name="Freeform 85">
              <a:extLst>
                <a:ext uri="{FF2B5EF4-FFF2-40B4-BE49-F238E27FC236}">
                  <a16:creationId xmlns:a16="http://schemas.microsoft.com/office/drawing/2014/main" id="{D999358F-21DB-ED43-8604-A16E79F451AB}"/>
                </a:ext>
              </a:extLst>
            </p:cNvPr>
            <p:cNvSpPr/>
            <p:nvPr/>
          </p:nvSpPr>
          <p:spPr>
            <a:xfrm>
              <a:off x="4877043" y="47354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7" name="Freeform 86">
              <a:extLst>
                <a:ext uri="{FF2B5EF4-FFF2-40B4-BE49-F238E27FC236}">
                  <a16:creationId xmlns:a16="http://schemas.microsoft.com/office/drawing/2014/main" id="{A724CA6E-D3E4-88E0-546A-78CFB8FB3EB2}"/>
                </a:ext>
              </a:extLst>
            </p:cNvPr>
            <p:cNvSpPr/>
            <p:nvPr/>
          </p:nvSpPr>
          <p:spPr>
            <a:xfrm>
              <a:off x="4877043" y="477987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8" name="Freeform 87">
              <a:extLst>
                <a:ext uri="{FF2B5EF4-FFF2-40B4-BE49-F238E27FC236}">
                  <a16:creationId xmlns:a16="http://schemas.microsoft.com/office/drawing/2014/main" id="{97E7F82A-64ED-ADA3-C146-4FAE2FAD5455}"/>
                </a:ext>
              </a:extLst>
            </p:cNvPr>
            <p:cNvSpPr/>
            <p:nvPr/>
          </p:nvSpPr>
          <p:spPr>
            <a:xfrm>
              <a:off x="4877043" y="48243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9" name="Freeform 88">
              <a:extLst>
                <a:ext uri="{FF2B5EF4-FFF2-40B4-BE49-F238E27FC236}">
                  <a16:creationId xmlns:a16="http://schemas.microsoft.com/office/drawing/2014/main" id="{28F3033E-D438-377B-0BF6-830278DBECA9}"/>
                </a:ext>
              </a:extLst>
            </p:cNvPr>
            <p:cNvSpPr/>
            <p:nvPr/>
          </p:nvSpPr>
          <p:spPr>
            <a:xfrm>
              <a:off x="4696076" y="4903721"/>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0" name="Freeform 89">
              <a:extLst>
                <a:ext uri="{FF2B5EF4-FFF2-40B4-BE49-F238E27FC236}">
                  <a16:creationId xmlns:a16="http://schemas.microsoft.com/office/drawing/2014/main" id="{9585AFB8-F259-2A8F-C706-9A51076B2D1E}"/>
                </a:ext>
              </a:extLst>
            </p:cNvPr>
            <p:cNvSpPr/>
            <p:nvPr/>
          </p:nvSpPr>
          <p:spPr>
            <a:xfrm>
              <a:off x="4694879" y="4950079"/>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1" name="Rounded Rectangle 90">
              <a:extLst>
                <a:ext uri="{FF2B5EF4-FFF2-40B4-BE49-F238E27FC236}">
                  <a16:creationId xmlns:a16="http://schemas.microsoft.com/office/drawing/2014/main" id="{7FC37596-4B7C-F4D0-2809-871C353F1487}"/>
                </a:ext>
              </a:extLst>
            </p:cNvPr>
            <p:cNvSpPr/>
            <p:nvPr/>
          </p:nvSpPr>
          <p:spPr>
            <a:xfrm>
              <a:off x="4679449" y="4590123"/>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2" name="Rounded Rectangle 91">
              <a:extLst>
                <a:ext uri="{FF2B5EF4-FFF2-40B4-BE49-F238E27FC236}">
                  <a16:creationId xmlns:a16="http://schemas.microsoft.com/office/drawing/2014/main" id="{4273D56D-73E3-3C76-6E4B-6FEEB36ACFAB}"/>
                </a:ext>
              </a:extLst>
            </p:cNvPr>
            <p:cNvSpPr/>
            <p:nvPr/>
          </p:nvSpPr>
          <p:spPr>
            <a:xfrm>
              <a:off x="4679458" y="4884087"/>
              <a:ext cx="295375" cy="112755"/>
            </a:xfrm>
            <a:prstGeom prst="roundRect">
              <a:avLst>
                <a:gd name="adj" fmla="val 5432"/>
              </a:avLst>
            </a:prstGeom>
            <a:solidFill>
              <a:srgbClr val="FFE300">
                <a:alpha val="78000"/>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3" name="Rounded Rectangle 92">
              <a:extLst>
                <a:ext uri="{FF2B5EF4-FFF2-40B4-BE49-F238E27FC236}">
                  <a16:creationId xmlns:a16="http://schemas.microsoft.com/office/drawing/2014/main" id="{2574BA59-CD06-69DA-D5FF-665574EDAEDA}"/>
                </a:ext>
              </a:extLst>
            </p:cNvPr>
            <p:cNvSpPr/>
            <p:nvPr/>
          </p:nvSpPr>
          <p:spPr>
            <a:xfrm>
              <a:off x="4679449" y="4693598"/>
              <a:ext cx="273909" cy="185793"/>
            </a:xfrm>
            <a:prstGeom prst="roundRect">
              <a:avLst>
                <a:gd name="adj" fmla="val 5432"/>
              </a:avLst>
            </a:prstGeom>
            <a:solidFill>
              <a:srgbClr val="FFE3A5">
                <a:alpha val="65691"/>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grpSp>
        <p:nvGrpSpPr>
          <p:cNvPr id="94" name="Group 93">
            <a:extLst>
              <a:ext uri="{FF2B5EF4-FFF2-40B4-BE49-F238E27FC236}">
                <a16:creationId xmlns:a16="http://schemas.microsoft.com/office/drawing/2014/main" id="{811CB227-302D-BEBA-3D84-4B03B87E693F}"/>
              </a:ext>
            </a:extLst>
          </p:cNvPr>
          <p:cNvGrpSpPr/>
          <p:nvPr/>
        </p:nvGrpSpPr>
        <p:grpSpPr>
          <a:xfrm>
            <a:off x="8153476" y="5594474"/>
            <a:ext cx="1326347" cy="1326347"/>
            <a:chOff x="3427149" y="3675742"/>
            <a:chExt cx="675252" cy="675252"/>
          </a:xfrm>
        </p:grpSpPr>
        <p:pic>
          <p:nvPicPr>
            <p:cNvPr id="95" name="Graphic 94" descr="Paper with solid fill">
              <a:extLst>
                <a:ext uri="{FF2B5EF4-FFF2-40B4-BE49-F238E27FC236}">
                  <a16:creationId xmlns:a16="http://schemas.microsoft.com/office/drawing/2014/main" id="{F51AB513-019D-4D25-3CBE-055FCE4B63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7149" y="3675742"/>
              <a:ext cx="675252" cy="675252"/>
            </a:xfrm>
            <a:prstGeom prst="rect">
              <a:avLst/>
            </a:prstGeom>
          </p:spPr>
        </p:pic>
        <p:sp>
          <p:nvSpPr>
            <p:cNvPr id="96" name="Freeform 95">
              <a:extLst>
                <a:ext uri="{FF2B5EF4-FFF2-40B4-BE49-F238E27FC236}">
                  <a16:creationId xmlns:a16="http://schemas.microsoft.com/office/drawing/2014/main" id="{8F160999-52F3-55A2-EF59-13C7F8EB8D2B}"/>
                </a:ext>
              </a:extLst>
            </p:cNvPr>
            <p:cNvSpPr/>
            <p:nvPr/>
          </p:nvSpPr>
          <p:spPr>
            <a:xfrm>
              <a:off x="3626131" y="397028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7" name="Freeform 96">
              <a:extLst>
                <a:ext uri="{FF2B5EF4-FFF2-40B4-BE49-F238E27FC236}">
                  <a16:creationId xmlns:a16="http://schemas.microsoft.com/office/drawing/2014/main" id="{34EC6966-019E-10C4-8245-EBEFACBD7887}"/>
                </a:ext>
              </a:extLst>
            </p:cNvPr>
            <p:cNvSpPr/>
            <p:nvPr/>
          </p:nvSpPr>
          <p:spPr>
            <a:xfrm>
              <a:off x="3626131" y="4018795"/>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8" name="Freeform 97">
              <a:extLst>
                <a:ext uri="{FF2B5EF4-FFF2-40B4-BE49-F238E27FC236}">
                  <a16:creationId xmlns:a16="http://schemas.microsoft.com/office/drawing/2014/main" id="{D8973046-EE2E-BF29-717A-0BA2FEBE1A71}"/>
                </a:ext>
              </a:extLst>
            </p:cNvPr>
            <p:cNvSpPr/>
            <p:nvPr/>
          </p:nvSpPr>
          <p:spPr>
            <a:xfrm>
              <a:off x="3626131" y="406731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9" name="Freeform 98">
              <a:extLst>
                <a:ext uri="{FF2B5EF4-FFF2-40B4-BE49-F238E27FC236}">
                  <a16:creationId xmlns:a16="http://schemas.microsoft.com/office/drawing/2014/main" id="{C3E4AFC7-F122-B44A-E7C3-F35192796B36}"/>
                </a:ext>
              </a:extLst>
            </p:cNvPr>
            <p:cNvSpPr/>
            <p:nvPr/>
          </p:nvSpPr>
          <p:spPr>
            <a:xfrm rot="5400000">
              <a:off x="3628583"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0" name="Freeform 99">
              <a:extLst>
                <a:ext uri="{FF2B5EF4-FFF2-40B4-BE49-F238E27FC236}">
                  <a16:creationId xmlns:a16="http://schemas.microsoft.com/office/drawing/2014/main" id="{7D139355-CE25-32CB-F825-FB7215B63800}"/>
                </a:ext>
              </a:extLst>
            </p:cNvPr>
            <p:cNvSpPr/>
            <p:nvPr/>
          </p:nvSpPr>
          <p:spPr>
            <a:xfrm rot="5400000">
              <a:off x="3699571"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1" name="Freeform 100">
              <a:extLst>
                <a:ext uri="{FF2B5EF4-FFF2-40B4-BE49-F238E27FC236}">
                  <a16:creationId xmlns:a16="http://schemas.microsoft.com/office/drawing/2014/main" id="{D50D9234-2FC4-20C0-84E1-076471D27314}"/>
                </a:ext>
              </a:extLst>
            </p:cNvPr>
            <p:cNvSpPr/>
            <p:nvPr/>
          </p:nvSpPr>
          <p:spPr>
            <a:xfrm>
              <a:off x="3626122" y="3828717"/>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2" name="Freeform 101">
              <a:extLst>
                <a:ext uri="{FF2B5EF4-FFF2-40B4-BE49-F238E27FC236}">
                  <a16:creationId xmlns:a16="http://schemas.microsoft.com/office/drawing/2014/main" id="{E1F01FD8-C524-0F43-9AC5-5FF026D1E2F8}"/>
                </a:ext>
              </a:extLst>
            </p:cNvPr>
            <p:cNvSpPr/>
            <p:nvPr/>
          </p:nvSpPr>
          <p:spPr>
            <a:xfrm>
              <a:off x="3626122" y="3876342"/>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3" name="Freeform 102">
              <a:extLst>
                <a:ext uri="{FF2B5EF4-FFF2-40B4-BE49-F238E27FC236}">
                  <a16:creationId xmlns:a16="http://schemas.microsoft.com/office/drawing/2014/main" id="{08D9D2F6-2793-51DE-7819-32C29FA419D6}"/>
                </a:ext>
              </a:extLst>
            </p:cNvPr>
            <p:cNvSpPr/>
            <p:nvPr/>
          </p:nvSpPr>
          <p:spPr>
            <a:xfrm>
              <a:off x="3626122" y="39889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4" name="Freeform 103">
              <a:extLst>
                <a:ext uri="{FF2B5EF4-FFF2-40B4-BE49-F238E27FC236}">
                  <a16:creationId xmlns:a16="http://schemas.microsoft.com/office/drawing/2014/main" id="{C15118AE-DDC3-E8CC-9A18-FB324AFD6F96}"/>
                </a:ext>
              </a:extLst>
            </p:cNvPr>
            <p:cNvSpPr/>
            <p:nvPr/>
          </p:nvSpPr>
          <p:spPr>
            <a:xfrm>
              <a:off x="3626122" y="40397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5" name="Freeform 104">
              <a:extLst>
                <a:ext uri="{FF2B5EF4-FFF2-40B4-BE49-F238E27FC236}">
                  <a16:creationId xmlns:a16="http://schemas.microsoft.com/office/drawing/2014/main" id="{7AFFCB59-6305-645B-BF6A-F68572646A80}"/>
                </a:ext>
              </a:extLst>
            </p:cNvPr>
            <p:cNvSpPr/>
            <p:nvPr/>
          </p:nvSpPr>
          <p:spPr>
            <a:xfrm>
              <a:off x="3626131" y="4133074"/>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6" name="Freeform 105">
              <a:extLst>
                <a:ext uri="{FF2B5EF4-FFF2-40B4-BE49-F238E27FC236}">
                  <a16:creationId xmlns:a16="http://schemas.microsoft.com/office/drawing/2014/main" id="{6A19E658-5767-B560-010B-758ECE07247F}"/>
                </a:ext>
              </a:extLst>
            </p:cNvPr>
            <p:cNvSpPr/>
            <p:nvPr/>
          </p:nvSpPr>
          <p:spPr>
            <a:xfrm>
              <a:off x="3626122" y="4184755"/>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07" name="Graphic 106" descr="Paper with solid fill">
            <a:extLst>
              <a:ext uri="{FF2B5EF4-FFF2-40B4-BE49-F238E27FC236}">
                <a16:creationId xmlns:a16="http://schemas.microsoft.com/office/drawing/2014/main" id="{EABDC9A7-2C07-6DA5-9FF9-1F188B47F27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07704" y="6295396"/>
            <a:ext cx="1326347" cy="1326347"/>
          </a:xfrm>
          <a:prstGeom prst="rect">
            <a:avLst/>
          </a:prstGeom>
        </p:spPr>
      </p:pic>
      <p:pic>
        <p:nvPicPr>
          <p:cNvPr id="108" name="Graphic 107" descr="Pie chart with solid fill">
            <a:extLst>
              <a:ext uri="{FF2B5EF4-FFF2-40B4-BE49-F238E27FC236}">
                <a16:creationId xmlns:a16="http://schemas.microsoft.com/office/drawing/2014/main" id="{27811DC4-2797-FD83-37F7-DC6C9777BCA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52819" y="6794357"/>
            <a:ext cx="364941" cy="364941"/>
          </a:xfrm>
          <a:prstGeom prst="rect">
            <a:avLst/>
          </a:prstGeom>
        </p:spPr>
      </p:pic>
      <p:sp>
        <p:nvSpPr>
          <p:cNvPr id="109" name="Freeform 108">
            <a:extLst>
              <a:ext uri="{FF2B5EF4-FFF2-40B4-BE49-F238E27FC236}">
                <a16:creationId xmlns:a16="http://schemas.microsoft.com/office/drawing/2014/main" id="{F2A02947-E928-6749-54DE-7490D91E94A3}"/>
              </a:ext>
            </a:extLst>
          </p:cNvPr>
          <p:cNvSpPr/>
          <p:nvPr/>
        </p:nvSpPr>
        <p:spPr>
          <a:xfrm>
            <a:off x="6736062" y="6440608"/>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10" name="Freeform 109">
            <a:extLst>
              <a:ext uri="{FF2B5EF4-FFF2-40B4-BE49-F238E27FC236}">
                <a16:creationId xmlns:a16="http://schemas.microsoft.com/office/drawing/2014/main" id="{41B42821-77B7-BA2D-BFA1-A6A282F32006}"/>
              </a:ext>
            </a:extLst>
          </p:cNvPr>
          <p:cNvSpPr/>
          <p:nvPr/>
        </p:nvSpPr>
        <p:spPr>
          <a:xfrm>
            <a:off x="8998529" y="6627055"/>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1" name="Freeform 110">
            <a:extLst>
              <a:ext uri="{FF2B5EF4-FFF2-40B4-BE49-F238E27FC236}">
                <a16:creationId xmlns:a16="http://schemas.microsoft.com/office/drawing/2014/main" id="{3DB8E9D1-9D12-990B-4113-24DA614B65F0}"/>
              </a:ext>
            </a:extLst>
          </p:cNvPr>
          <p:cNvSpPr/>
          <p:nvPr/>
        </p:nvSpPr>
        <p:spPr>
          <a:xfrm>
            <a:off x="8998529" y="6720601"/>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2" name="Freeform 111">
            <a:extLst>
              <a:ext uri="{FF2B5EF4-FFF2-40B4-BE49-F238E27FC236}">
                <a16:creationId xmlns:a16="http://schemas.microsoft.com/office/drawing/2014/main" id="{74F47075-A936-B892-3F71-5C979A52CD13}"/>
              </a:ext>
            </a:extLst>
          </p:cNvPr>
          <p:cNvSpPr/>
          <p:nvPr/>
        </p:nvSpPr>
        <p:spPr>
          <a:xfrm>
            <a:off x="9354005" y="687651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3" name="Freeform 112">
            <a:extLst>
              <a:ext uri="{FF2B5EF4-FFF2-40B4-BE49-F238E27FC236}">
                <a16:creationId xmlns:a16="http://schemas.microsoft.com/office/drawing/2014/main" id="{1A6CE6CE-2B7E-6BC8-029C-46363822B5A7}"/>
              </a:ext>
            </a:extLst>
          </p:cNvPr>
          <p:cNvSpPr/>
          <p:nvPr/>
        </p:nvSpPr>
        <p:spPr>
          <a:xfrm>
            <a:off x="9354005" y="6963822"/>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4" name="Freeform 113">
            <a:extLst>
              <a:ext uri="{FF2B5EF4-FFF2-40B4-BE49-F238E27FC236}">
                <a16:creationId xmlns:a16="http://schemas.microsoft.com/office/drawing/2014/main" id="{A5F5E6B7-CC3C-DBCC-F98E-B6E66C8A6AE9}"/>
              </a:ext>
            </a:extLst>
          </p:cNvPr>
          <p:cNvSpPr/>
          <p:nvPr/>
        </p:nvSpPr>
        <p:spPr>
          <a:xfrm>
            <a:off x="9354005" y="705113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5" name="TextBox 114">
            <a:extLst>
              <a:ext uri="{FF2B5EF4-FFF2-40B4-BE49-F238E27FC236}">
                <a16:creationId xmlns:a16="http://schemas.microsoft.com/office/drawing/2014/main" id="{8CDE80D0-77B9-8550-1ACF-B5251CC7BC0E}"/>
              </a:ext>
            </a:extLst>
          </p:cNvPr>
          <p:cNvSpPr txBox="1"/>
          <p:nvPr/>
        </p:nvSpPr>
        <p:spPr>
          <a:xfrm>
            <a:off x="8675415" y="7625797"/>
            <a:ext cx="632756" cy="36797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OCR</a:t>
            </a:r>
          </a:p>
        </p:txBody>
      </p:sp>
      <p:grpSp>
        <p:nvGrpSpPr>
          <p:cNvPr id="116" name="Group 115">
            <a:extLst>
              <a:ext uri="{FF2B5EF4-FFF2-40B4-BE49-F238E27FC236}">
                <a16:creationId xmlns:a16="http://schemas.microsoft.com/office/drawing/2014/main" id="{4C7FF89A-12C5-48F4-D000-EFA306978791}"/>
              </a:ext>
            </a:extLst>
          </p:cNvPr>
          <p:cNvGrpSpPr/>
          <p:nvPr/>
        </p:nvGrpSpPr>
        <p:grpSpPr>
          <a:xfrm>
            <a:off x="6469365" y="6295396"/>
            <a:ext cx="1326347" cy="1326347"/>
            <a:chOff x="3613121" y="2046618"/>
            <a:chExt cx="675252" cy="675252"/>
          </a:xfrm>
        </p:grpSpPr>
        <p:grpSp>
          <p:nvGrpSpPr>
            <p:cNvPr id="117" name="Group 116">
              <a:extLst>
                <a:ext uri="{FF2B5EF4-FFF2-40B4-BE49-F238E27FC236}">
                  <a16:creationId xmlns:a16="http://schemas.microsoft.com/office/drawing/2014/main" id="{75E3F5EF-E245-FA4D-98D5-E2FFC08B9686}"/>
                </a:ext>
              </a:extLst>
            </p:cNvPr>
            <p:cNvGrpSpPr/>
            <p:nvPr/>
          </p:nvGrpSpPr>
          <p:grpSpPr>
            <a:xfrm>
              <a:off x="3613121" y="2046618"/>
              <a:ext cx="675252" cy="675252"/>
              <a:chOff x="2791655" y="3946044"/>
              <a:chExt cx="675252" cy="675252"/>
            </a:xfrm>
          </p:grpSpPr>
          <p:pic>
            <p:nvPicPr>
              <p:cNvPr id="120" name="Graphic 119" descr="Paper with solid fill">
                <a:extLst>
                  <a:ext uri="{FF2B5EF4-FFF2-40B4-BE49-F238E27FC236}">
                    <a16:creationId xmlns:a16="http://schemas.microsoft.com/office/drawing/2014/main" id="{A0D45E94-495E-CC0F-A335-E316F1B457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21" name="Freeform 120">
                <a:extLst>
                  <a:ext uri="{FF2B5EF4-FFF2-40B4-BE49-F238E27FC236}">
                    <a16:creationId xmlns:a16="http://schemas.microsoft.com/office/drawing/2014/main" id="{7FA4F374-1F5C-9F07-6748-3BD022BF093D}"/>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22" name="Freeform 121">
                <a:extLst>
                  <a:ext uri="{FF2B5EF4-FFF2-40B4-BE49-F238E27FC236}">
                    <a16:creationId xmlns:a16="http://schemas.microsoft.com/office/drawing/2014/main" id="{92F56713-DAA9-7F4E-BA1E-BEA5A703352E}"/>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18" name="Freeform 117">
              <a:extLst>
                <a:ext uri="{FF2B5EF4-FFF2-40B4-BE49-F238E27FC236}">
                  <a16:creationId xmlns:a16="http://schemas.microsoft.com/office/drawing/2014/main" id="{8BFEB1A7-0B80-4153-D30F-4D4D0FED3CB2}"/>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9" name="Freeform 118">
              <a:extLst>
                <a:ext uri="{FF2B5EF4-FFF2-40B4-BE49-F238E27FC236}">
                  <a16:creationId xmlns:a16="http://schemas.microsoft.com/office/drawing/2014/main" id="{ECDEA218-DCB2-E0F9-B513-1EF4A2B25AC8}"/>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23" name="Rectangle 122">
            <a:extLst>
              <a:ext uri="{FF2B5EF4-FFF2-40B4-BE49-F238E27FC236}">
                <a16:creationId xmlns:a16="http://schemas.microsoft.com/office/drawing/2014/main" id="{83A34325-E589-2F9C-839F-C822A2761AC8}"/>
              </a:ext>
            </a:extLst>
          </p:cNvPr>
          <p:cNvSpPr/>
          <p:nvPr/>
        </p:nvSpPr>
        <p:spPr bwMode="auto">
          <a:xfrm>
            <a:off x="18742634" y="12476817"/>
            <a:ext cx="2515109" cy="592425"/>
          </a:xfrm>
          <a:prstGeom prst="rect">
            <a:avLst/>
          </a:prstGeom>
          <a:solidFill>
            <a:srgbClr val="00B0F0">
              <a:alpha val="63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3200">
                <a:solidFill>
                  <a:schemeClr val="bg1"/>
                </a:solidFill>
              </a:rPr>
              <a:t>Use</a:t>
            </a:r>
          </a:p>
        </p:txBody>
      </p:sp>
      <p:sp>
        <p:nvSpPr>
          <p:cNvPr id="124" name="Triangle 123">
            <a:extLst>
              <a:ext uri="{FF2B5EF4-FFF2-40B4-BE49-F238E27FC236}">
                <a16:creationId xmlns:a16="http://schemas.microsoft.com/office/drawing/2014/main" id="{13CB6A01-7897-8683-B7D9-91A65889C79B}"/>
              </a:ext>
            </a:extLst>
          </p:cNvPr>
          <p:cNvSpPr/>
          <p:nvPr/>
        </p:nvSpPr>
        <p:spPr>
          <a:xfrm rot="5400000">
            <a:off x="7646623"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5" name="Triangle 124">
            <a:extLst>
              <a:ext uri="{FF2B5EF4-FFF2-40B4-BE49-F238E27FC236}">
                <a16:creationId xmlns:a16="http://schemas.microsoft.com/office/drawing/2014/main" id="{D8E1B0FE-B17D-377C-79FB-11A0713A5D49}"/>
              </a:ext>
            </a:extLst>
          </p:cNvPr>
          <p:cNvSpPr/>
          <p:nvPr/>
        </p:nvSpPr>
        <p:spPr>
          <a:xfrm rot="5400000">
            <a:off x="9720734"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6" name="Triangle 125">
            <a:extLst>
              <a:ext uri="{FF2B5EF4-FFF2-40B4-BE49-F238E27FC236}">
                <a16:creationId xmlns:a16="http://schemas.microsoft.com/office/drawing/2014/main" id="{E945ACB2-61D7-CA44-5E2B-EA612F1E73E8}"/>
              </a:ext>
            </a:extLst>
          </p:cNvPr>
          <p:cNvSpPr/>
          <p:nvPr/>
        </p:nvSpPr>
        <p:spPr>
          <a:xfrm rot="5400000">
            <a:off x="11794847"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7" name="Triangle 126">
            <a:extLst>
              <a:ext uri="{FF2B5EF4-FFF2-40B4-BE49-F238E27FC236}">
                <a16:creationId xmlns:a16="http://schemas.microsoft.com/office/drawing/2014/main" id="{ABCEFE12-A9E3-DE23-9264-9758408CD8AA}"/>
              </a:ext>
            </a:extLst>
          </p:cNvPr>
          <p:cNvSpPr/>
          <p:nvPr/>
        </p:nvSpPr>
        <p:spPr>
          <a:xfrm rot="5400000">
            <a:off x="14078202"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8" name="Rectangle 127">
            <a:extLst>
              <a:ext uri="{FF2B5EF4-FFF2-40B4-BE49-F238E27FC236}">
                <a16:creationId xmlns:a16="http://schemas.microsoft.com/office/drawing/2014/main" id="{35E6E4B4-A741-A131-C47C-CC2ADE0D15BA}"/>
              </a:ext>
            </a:extLst>
          </p:cNvPr>
          <p:cNvSpPr/>
          <p:nvPr/>
        </p:nvSpPr>
        <p:spPr>
          <a:xfrm>
            <a:off x="5558173" y="8416645"/>
            <a:ext cx="10841206"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129" name="Triangle 128">
            <a:extLst>
              <a:ext uri="{FF2B5EF4-FFF2-40B4-BE49-F238E27FC236}">
                <a16:creationId xmlns:a16="http://schemas.microsoft.com/office/drawing/2014/main" id="{E7C0D25E-BE0F-5582-333B-18EBE9D58A76}"/>
              </a:ext>
            </a:extLst>
          </p:cNvPr>
          <p:cNvSpPr/>
          <p:nvPr/>
        </p:nvSpPr>
        <p:spPr>
          <a:xfrm rot="5400000">
            <a:off x="16385446" y="7559736"/>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30" name="Group 129">
            <a:extLst>
              <a:ext uri="{FF2B5EF4-FFF2-40B4-BE49-F238E27FC236}">
                <a16:creationId xmlns:a16="http://schemas.microsoft.com/office/drawing/2014/main" id="{B10DD330-B2FB-2A63-30E0-3E22FF7FE65F}"/>
              </a:ext>
            </a:extLst>
          </p:cNvPr>
          <p:cNvGrpSpPr/>
          <p:nvPr/>
        </p:nvGrpSpPr>
        <p:grpSpPr>
          <a:xfrm>
            <a:off x="14755131" y="6016513"/>
            <a:ext cx="1265216" cy="2136865"/>
            <a:chOff x="5426481" y="1717776"/>
            <a:chExt cx="562191" cy="949502"/>
          </a:xfrm>
        </p:grpSpPr>
        <p:grpSp>
          <p:nvGrpSpPr>
            <p:cNvPr id="131" name="Group 130">
              <a:extLst>
                <a:ext uri="{FF2B5EF4-FFF2-40B4-BE49-F238E27FC236}">
                  <a16:creationId xmlns:a16="http://schemas.microsoft.com/office/drawing/2014/main" id="{58926862-0E45-2F8B-D494-F2F88EBF7ADC}"/>
                </a:ext>
              </a:extLst>
            </p:cNvPr>
            <p:cNvGrpSpPr/>
            <p:nvPr/>
          </p:nvGrpSpPr>
          <p:grpSpPr>
            <a:xfrm>
              <a:off x="5511502" y="1787481"/>
              <a:ext cx="380624" cy="491126"/>
              <a:chOff x="6973052" y="1059136"/>
              <a:chExt cx="436100" cy="562710"/>
            </a:xfrm>
          </p:grpSpPr>
          <p:sp>
            <p:nvSpPr>
              <p:cNvPr id="137" name="Freeform 136">
                <a:extLst>
                  <a:ext uri="{FF2B5EF4-FFF2-40B4-BE49-F238E27FC236}">
                    <a16:creationId xmlns:a16="http://schemas.microsoft.com/office/drawing/2014/main" id="{814B129D-2E11-47F6-CAEB-B466A8E2EF2C}"/>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8" name="Freeform 137">
                <a:extLst>
                  <a:ext uri="{FF2B5EF4-FFF2-40B4-BE49-F238E27FC236}">
                    <a16:creationId xmlns:a16="http://schemas.microsoft.com/office/drawing/2014/main" id="{A1C011CA-1433-9390-D5CD-CD69BC6FC9D2}"/>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32" name="Group 131">
              <a:extLst>
                <a:ext uri="{FF2B5EF4-FFF2-40B4-BE49-F238E27FC236}">
                  <a16:creationId xmlns:a16="http://schemas.microsoft.com/office/drawing/2014/main" id="{790FE86D-F4AD-831A-F56D-F66AEC4FF176}"/>
                </a:ext>
              </a:extLst>
            </p:cNvPr>
            <p:cNvGrpSpPr/>
            <p:nvPr/>
          </p:nvGrpSpPr>
          <p:grpSpPr>
            <a:xfrm>
              <a:off x="5583306" y="1717776"/>
              <a:ext cx="380624" cy="491126"/>
              <a:chOff x="6973052" y="1059134"/>
              <a:chExt cx="436100" cy="562710"/>
            </a:xfrm>
          </p:grpSpPr>
          <p:sp>
            <p:nvSpPr>
              <p:cNvPr id="135" name="Freeform 134">
                <a:extLst>
                  <a:ext uri="{FF2B5EF4-FFF2-40B4-BE49-F238E27FC236}">
                    <a16:creationId xmlns:a16="http://schemas.microsoft.com/office/drawing/2014/main" id="{6BB667B8-6F2B-15BD-DF1B-251D45DE878E}"/>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6" name="Freeform 135">
                <a:extLst>
                  <a:ext uri="{FF2B5EF4-FFF2-40B4-BE49-F238E27FC236}">
                    <a16:creationId xmlns:a16="http://schemas.microsoft.com/office/drawing/2014/main" id="{64E16141-F04C-9FF6-A2E7-CC33988DC3DA}"/>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33" name="TextBox 132">
              <a:extLst>
                <a:ext uri="{FF2B5EF4-FFF2-40B4-BE49-F238E27FC236}">
                  <a16:creationId xmlns:a16="http://schemas.microsoft.com/office/drawing/2014/main" id="{79935103-DA0B-A2F6-6057-ECC9911A43C0}"/>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34" name="Graphic 133">
              <a:extLst>
                <a:ext uri="{FF2B5EF4-FFF2-40B4-BE49-F238E27FC236}">
                  <a16:creationId xmlns:a16="http://schemas.microsoft.com/office/drawing/2014/main" id="{4E8810B0-1797-C4D2-0CFD-809D93D2B2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139" name="Rectangle 138">
            <a:extLst>
              <a:ext uri="{FF2B5EF4-FFF2-40B4-BE49-F238E27FC236}">
                <a16:creationId xmlns:a16="http://schemas.microsoft.com/office/drawing/2014/main" id="{87E6CCFE-C127-63A6-03E5-320D9AA383EF}"/>
              </a:ext>
            </a:extLst>
          </p:cNvPr>
          <p:cNvSpPr/>
          <p:nvPr/>
        </p:nvSpPr>
        <p:spPr>
          <a:xfrm>
            <a:off x="18739201" y="5022464"/>
            <a:ext cx="2505854" cy="7454348"/>
          </a:xfrm>
          <a:prstGeom prst="rect">
            <a:avLst/>
          </a:prstGeom>
          <a:solidFill>
            <a:srgbClr val="00B0F0">
              <a:alpha val="1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grpSp>
        <p:nvGrpSpPr>
          <p:cNvPr id="140" name="Group 139">
            <a:extLst>
              <a:ext uri="{FF2B5EF4-FFF2-40B4-BE49-F238E27FC236}">
                <a16:creationId xmlns:a16="http://schemas.microsoft.com/office/drawing/2014/main" id="{0EFFEEFB-2E97-0B32-BF7D-8F94B2514AEB}"/>
              </a:ext>
            </a:extLst>
          </p:cNvPr>
          <p:cNvGrpSpPr/>
          <p:nvPr/>
        </p:nvGrpSpPr>
        <p:grpSpPr>
          <a:xfrm>
            <a:off x="19144217" y="5605509"/>
            <a:ext cx="1633785" cy="2613705"/>
            <a:chOff x="8819067" y="1001545"/>
            <a:chExt cx="740336" cy="1161383"/>
          </a:xfrm>
        </p:grpSpPr>
        <p:sp>
          <p:nvSpPr>
            <p:cNvPr id="141" name="TextBox 140">
              <a:extLst>
                <a:ext uri="{FF2B5EF4-FFF2-40B4-BE49-F238E27FC236}">
                  <a16:creationId xmlns:a16="http://schemas.microsoft.com/office/drawing/2014/main" id="{53772748-5976-7D4A-57D2-4E563CD44F14}"/>
                </a:ext>
              </a:extLst>
            </p:cNvPr>
            <p:cNvSpPr txBox="1"/>
            <p:nvPr/>
          </p:nvSpPr>
          <p:spPr>
            <a:xfrm>
              <a:off x="8819067" y="1496317"/>
              <a:ext cx="740336" cy="666611"/>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Export JSON, </a:t>
              </a:r>
            </a:p>
            <a:p>
              <a:pPr algn="ctr">
                <a:defRPr/>
              </a:pPr>
              <a:r>
                <a:rPr lang="en-US" sz="2000" kern="0">
                  <a:solidFill>
                    <a:prstClr val="black"/>
                  </a:solidFill>
                  <a:latin typeface="IBM Plex Sans" panose="020B0503050203000203" pitchFamily="34" charset="0"/>
                  <a:cs typeface="Consolas" panose="020B0609020204030204" pitchFamily="49" charset="0"/>
                </a:rPr>
                <a:t>Markdown,</a:t>
              </a:r>
            </a:p>
            <a:p>
              <a:pPr algn="ctr">
                <a:defRPr/>
              </a:pPr>
              <a:r>
                <a:rPr lang="en-US" sz="2000" kern="0">
                  <a:solidFill>
                    <a:prstClr val="black"/>
                  </a:solidFill>
                  <a:latin typeface="IBM Plex Sans" panose="020B0503050203000203" pitchFamily="34" charset="0"/>
                  <a:cs typeface="Consolas" panose="020B0609020204030204" pitchFamily="49" charset="0"/>
                </a:rPr>
                <a:t>HTML,</a:t>
              </a:r>
            </a:p>
            <a:p>
              <a:pPr algn="ctr">
                <a:defRPr/>
              </a:pPr>
              <a:r>
                <a:rPr lang="en-US" sz="2000" kern="0">
                  <a:solidFill>
                    <a:prstClr val="black"/>
                  </a:solidFill>
                  <a:latin typeface="IBM Plex Sans" panose="020B0503050203000203" pitchFamily="34" charset="0"/>
                  <a:cs typeface="Consolas" panose="020B0609020204030204" pitchFamily="49" charset="0"/>
                </a:rPr>
                <a:t>Figures,</a:t>
              </a:r>
            </a:p>
            <a:p>
              <a:pPr algn="ctr">
                <a:defRPr/>
              </a:pPr>
              <a:r>
                <a:rPr lang="en-US" sz="2000" kern="0">
                  <a:solidFill>
                    <a:prstClr val="black"/>
                  </a:solidFill>
                  <a:latin typeface="IBM Plex Sans" panose="020B0503050203000203" pitchFamily="34" charset="0"/>
                  <a:cs typeface="Consolas" panose="020B0609020204030204" pitchFamily="49" charset="0"/>
                </a:rPr>
                <a:t>…</a:t>
              </a:r>
            </a:p>
          </p:txBody>
        </p:sp>
        <p:sp>
          <p:nvSpPr>
            <p:cNvPr id="142" name="Rectangle 141">
              <a:extLst>
                <a:ext uri="{FF2B5EF4-FFF2-40B4-BE49-F238E27FC236}">
                  <a16:creationId xmlns:a16="http://schemas.microsoft.com/office/drawing/2014/main" id="{2611334D-FC82-17D1-2FB3-F17045C03548}"/>
                </a:ext>
              </a:extLst>
            </p:cNvPr>
            <p:cNvSpPr/>
            <p:nvPr/>
          </p:nvSpPr>
          <p:spPr>
            <a:xfrm>
              <a:off x="8951495" y="1238476"/>
              <a:ext cx="448124" cy="210410"/>
            </a:xfrm>
            <a:prstGeom prst="rect">
              <a:avLst/>
            </a:prstGeom>
          </p:spPr>
          <p:txBody>
            <a:bodyPr wrap="square">
              <a:spAutoFit/>
            </a:bodyPr>
            <a:lstStyle/>
            <a:p>
              <a:pPr>
                <a:defRPr/>
              </a:pPr>
              <a:r>
                <a:rPr lang="en-US" sz="2000" b="1" kern="0">
                  <a:solidFill>
                    <a:prstClr val="black"/>
                  </a:solidFill>
                  <a:latin typeface="Consolas" panose="020B0609020204030204" pitchFamily="49" charset="0"/>
                  <a:cs typeface="Consolas" panose="020B0609020204030204" pitchFamily="49" charset="0"/>
                </a:rPr>
                <a:t>{;}</a:t>
              </a:r>
            </a:p>
          </p:txBody>
        </p:sp>
        <p:sp>
          <p:nvSpPr>
            <p:cNvPr id="143" name="Rectangle 142">
              <a:extLst>
                <a:ext uri="{FF2B5EF4-FFF2-40B4-BE49-F238E27FC236}">
                  <a16:creationId xmlns:a16="http://schemas.microsoft.com/office/drawing/2014/main" id="{FCD18A20-5B3C-BB4A-427D-8D22703B0879}"/>
                </a:ext>
              </a:extLst>
            </p:cNvPr>
            <p:cNvSpPr/>
            <p:nvPr/>
          </p:nvSpPr>
          <p:spPr>
            <a:xfrm>
              <a:off x="8882109" y="1001545"/>
              <a:ext cx="448124" cy="238974"/>
            </a:xfrm>
            <a:prstGeom prst="rect">
              <a:avLst/>
            </a:prstGeom>
          </p:spPr>
          <p:txBody>
            <a:bodyPr wrap="square">
              <a:spAutoFit/>
            </a:bodyPr>
            <a:lstStyle/>
            <a:p>
              <a:pPr>
                <a:defRPr/>
              </a:pPr>
              <a:r>
                <a:rPr lang="en-US" sz="3200" b="1" kern="0">
                  <a:solidFill>
                    <a:prstClr val="black"/>
                  </a:solidFill>
                  <a:latin typeface="Consolas" panose="020B0609020204030204" pitchFamily="49" charset="0"/>
                  <a:cs typeface="Consolas" panose="020B0609020204030204" pitchFamily="49" charset="0"/>
                </a:rPr>
                <a:t>##</a:t>
              </a:r>
            </a:p>
          </p:txBody>
        </p:sp>
        <p:pic>
          <p:nvPicPr>
            <p:cNvPr id="144" name="Graphic 143" descr="Pie chart with solid fill">
              <a:extLst>
                <a:ext uri="{FF2B5EF4-FFF2-40B4-BE49-F238E27FC236}">
                  <a16:creationId xmlns:a16="http://schemas.microsoft.com/office/drawing/2014/main" id="{27012191-0EC5-0A68-AD1D-DC96B1EF67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24664" y="1112102"/>
              <a:ext cx="162159" cy="162159"/>
            </a:xfrm>
            <a:prstGeom prst="rect">
              <a:avLst/>
            </a:prstGeom>
          </p:spPr>
        </p:pic>
        <p:sp>
          <p:nvSpPr>
            <p:cNvPr id="145" name="Freeform 144">
              <a:extLst>
                <a:ext uri="{FF2B5EF4-FFF2-40B4-BE49-F238E27FC236}">
                  <a16:creationId xmlns:a16="http://schemas.microsoft.com/office/drawing/2014/main" id="{32806855-F6F4-29C1-C71B-6A468166D69E}"/>
                </a:ext>
              </a:extLst>
            </p:cNvPr>
            <p:cNvSpPr/>
            <p:nvPr/>
          </p:nvSpPr>
          <p:spPr>
            <a:xfrm>
              <a:off x="9402929" y="1148607"/>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6" name="Freeform 145">
              <a:extLst>
                <a:ext uri="{FF2B5EF4-FFF2-40B4-BE49-F238E27FC236}">
                  <a16:creationId xmlns:a16="http://schemas.microsoft.com/office/drawing/2014/main" id="{5F2B9F96-DB9A-D0A2-74AB-D669A7D16416}"/>
                </a:ext>
              </a:extLst>
            </p:cNvPr>
            <p:cNvSpPr/>
            <p:nvPr/>
          </p:nvSpPr>
          <p:spPr>
            <a:xfrm>
              <a:off x="9402929" y="1187402"/>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7" name="Freeform 146">
              <a:extLst>
                <a:ext uri="{FF2B5EF4-FFF2-40B4-BE49-F238E27FC236}">
                  <a16:creationId xmlns:a16="http://schemas.microsoft.com/office/drawing/2014/main" id="{8955AA3C-98B0-F4DD-E1B6-FDDBAC017574}"/>
                </a:ext>
              </a:extLst>
            </p:cNvPr>
            <p:cNvSpPr/>
            <p:nvPr/>
          </p:nvSpPr>
          <p:spPr>
            <a:xfrm>
              <a:off x="9402929" y="1226198"/>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8" name="TextBox 147">
            <a:extLst>
              <a:ext uri="{FF2B5EF4-FFF2-40B4-BE49-F238E27FC236}">
                <a16:creationId xmlns:a16="http://schemas.microsoft.com/office/drawing/2014/main" id="{D8888D73-FBB3-971A-D988-3CBEBA90E3CF}"/>
              </a:ext>
            </a:extLst>
          </p:cNvPr>
          <p:cNvSpPr txBox="1"/>
          <p:nvPr/>
        </p:nvSpPr>
        <p:spPr>
          <a:xfrm>
            <a:off x="19713303" y="11741506"/>
            <a:ext cx="510392" cy="594425"/>
          </a:xfrm>
          <a:prstGeom prst="rect">
            <a:avLst/>
          </a:prstGeom>
          <a:noFill/>
        </p:spPr>
        <p:txBody>
          <a:bodyPr wrap="none" rtlCol="0">
            <a:spAutoFit/>
          </a:bodyPr>
          <a:lstStyle/>
          <a:p>
            <a:pPr algn="ctr">
              <a:defRPr/>
            </a:pPr>
            <a:r>
              <a:rPr lang="en-US" kern="0">
                <a:solidFill>
                  <a:prstClr val="black"/>
                </a:solidFill>
                <a:latin typeface="IBM Plex Sans" panose="020B0503050203000203" pitchFamily="34" charset="0"/>
                <a:cs typeface="Consolas" panose="020B0609020204030204" pitchFamily="49" charset="0"/>
              </a:rPr>
              <a:t>…</a:t>
            </a:r>
          </a:p>
        </p:txBody>
      </p:sp>
      <p:grpSp>
        <p:nvGrpSpPr>
          <p:cNvPr id="149" name="Group 148">
            <a:extLst>
              <a:ext uri="{FF2B5EF4-FFF2-40B4-BE49-F238E27FC236}">
                <a16:creationId xmlns:a16="http://schemas.microsoft.com/office/drawing/2014/main" id="{D23D9BDA-4660-6048-1376-060832FFC699}"/>
              </a:ext>
            </a:extLst>
          </p:cNvPr>
          <p:cNvGrpSpPr/>
          <p:nvPr/>
        </p:nvGrpSpPr>
        <p:grpSpPr>
          <a:xfrm>
            <a:off x="4097760" y="6881708"/>
            <a:ext cx="1315332" cy="1240284"/>
            <a:chOff x="168111" y="1251067"/>
            <a:chExt cx="584459" cy="551112"/>
          </a:xfrm>
        </p:grpSpPr>
        <p:pic>
          <p:nvPicPr>
            <p:cNvPr id="150" name="Graphic 149" descr="Paper outline">
              <a:extLst>
                <a:ext uri="{FF2B5EF4-FFF2-40B4-BE49-F238E27FC236}">
                  <a16:creationId xmlns:a16="http://schemas.microsoft.com/office/drawing/2014/main" id="{7BD96AD5-299B-0A96-7F62-279929090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111" y="1251067"/>
              <a:ext cx="584459" cy="551112"/>
            </a:xfrm>
            <a:prstGeom prst="rect">
              <a:avLst/>
            </a:prstGeom>
          </p:spPr>
        </p:pic>
        <p:pic>
          <p:nvPicPr>
            <p:cNvPr id="151" name="Graphic 150" descr="Image with solid fill">
              <a:extLst>
                <a:ext uri="{FF2B5EF4-FFF2-40B4-BE49-F238E27FC236}">
                  <a16:creationId xmlns:a16="http://schemas.microsoft.com/office/drawing/2014/main" id="{98BAE953-0483-1861-7433-F1400EDB17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0954">
              <a:off x="269744" y="1383959"/>
              <a:ext cx="373626" cy="352308"/>
            </a:xfrm>
            <a:prstGeom prst="rect">
              <a:avLst/>
            </a:prstGeom>
          </p:spPr>
        </p:pic>
      </p:grpSp>
      <p:pic>
        <p:nvPicPr>
          <p:cNvPr id="152" name="Picture 2" descr="adobe-pdf-icon-logo-png-transparent - BioChek, smart veterinary diagnostics">
            <a:extLst>
              <a:ext uri="{FF2B5EF4-FFF2-40B4-BE49-F238E27FC236}">
                <a16:creationId xmlns:a16="http://schemas.microsoft.com/office/drawing/2014/main" id="{4EA70577-EB73-109B-FD81-C524E9FFC4A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11556" y="5379589"/>
            <a:ext cx="1023424" cy="1075889"/>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a:extLst>
              <a:ext uri="{FF2B5EF4-FFF2-40B4-BE49-F238E27FC236}">
                <a16:creationId xmlns:a16="http://schemas.microsoft.com/office/drawing/2014/main" id="{3A4ECFAA-A0D4-F317-77F3-4B50BE55276B}"/>
              </a:ext>
            </a:extLst>
          </p:cNvPr>
          <p:cNvSpPr txBox="1"/>
          <p:nvPr/>
        </p:nvSpPr>
        <p:spPr>
          <a:xfrm>
            <a:off x="19003606" y="11414580"/>
            <a:ext cx="1891087" cy="651038"/>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Chunking</a:t>
            </a:r>
          </a:p>
          <a:p>
            <a:pPr algn="ctr">
              <a:defRPr/>
            </a:pPr>
            <a:r>
              <a:rPr lang="en-US" sz="2000" kern="0">
                <a:solidFill>
                  <a:prstClr val="black"/>
                </a:solidFill>
                <a:latin typeface="IBM Plex Sans" panose="020B0503050203000203" pitchFamily="34" charset="0"/>
                <a:cs typeface="Consolas" panose="020B0609020204030204" pitchFamily="49" charset="0"/>
              </a:rPr>
              <a:t>for RAG</a:t>
            </a:r>
          </a:p>
        </p:txBody>
      </p:sp>
      <p:grpSp>
        <p:nvGrpSpPr>
          <p:cNvPr id="154" name="Group 153">
            <a:extLst>
              <a:ext uri="{FF2B5EF4-FFF2-40B4-BE49-F238E27FC236}">
                <a16:creationId xmlns:a16="http://schemas.microsoft.com/office/drawing/2014/main" id="{A6367CA2-2704-938C-BF54-53B1BF978CAB}"/>
              </a:ext>
            </a:extLst>
          </p:cNvPr>
          <p:cNvGrpSpPr/>
          <p:nvPr/>
        </p:nvGrpSpPr>
        <p:grpSpPr>
          <a:xfrm>
            <a:off x="19554694" y="10269158"/>
            <a:ext cx="856599" cy="1105287"/>
            <a:chOff x="8176697" y="2700288"/>
            <a:chExt cx="380624" cy="491127"/>
          </a:xfrm>
        </p:grpSpPr>
        <p:sp>
          <p:nvSpPr>
            <p:cNvPr id="155" name="Freeform 154">
              <a:extLst>
                <a:ext uri="{FF2B5EF4-FFF2-40B4-BE49-F238E27FC236}">
                  <a16:creationId xmlns:a16="http://schemas.microsoft.com/office/drawing/2014/main" id="{9B729143-F99A-335F-FDDC-6645005EA546}"/>
                </a:ext>
              </a:extLst>
            </p:cNvPr>
            <p:cNvSpPr/>
            <p:nvPr/>
          </p:nvSpPr>
          <p:spPr>
            <a:xfrm>
              <a:off x="8189991" y="2709107"/>
              <a:ext cx="354035" cy="45904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56" name="Freeform 155">
              <a:extLst>
                <a:ext uri="{FF2B5EF4-FFF2-40B4-BE49-F238E27FC236}">
                  <a16:creationId xmlns:a16="http://schemas.microsoft.com/office/drawing/2014/main" id="{BEF3CE20-2391-BC6D-A5BE-8703D502D41B}"/>
                </a:ext>
              </a:extLst>
            </p:cNvPr>
            <p:cNvSpPr/>
            <p:nvPr/>
          </p:nvSpPr>
          <p:spPr>
            <a:xfrm>
              <a:off x="8176697" y="2700288"/>
              <a:ext cx="380624" cy="491127"/>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pic>
          <p:nvPicPr>
            <p:cNvPr id="157" name="Picture 156">
              <a:extLst>
                <a:ext uri="{FF2B5EF4-FFF2-40B4-BE49-F238E27FC236}">
                  <a16:creationId xmlns:a16="http://schemas.microsoft.com/office/drawing/2014/main" id="{2B0106FD-7292-0362-290C-A2D74985C227}"/>
                </a:ext>
              </a:extLst>
            </p:cNvPr>
            <p:cNvPicPr>
              <a:picLocks noChangeAspect="1"/>
            </p:cNvPicPr>
            <p:nvPr/>
          </p:nvPicPr>
          <p:blipFill>
            <a:blip r:embed="rId24"/>
            <a:stretch>
              <a:fillRect/>
            </a:stretch>
          </p:blipFill>
          <p:spPr>
            <a:xfrm>
              <a:off x="8233663" y="2875821"/>
              <a:ext cx="267022" cy="267022"/>
            </a:xfrm>
            <a:prstGeom prst="rect">
              <a:avLst/>
            </a:prstGeom>
          </p:spPr>
        </p:pic>
      </p:grpSp>
      <p:grpSp>
        <p:nvGrpSpPr>
          <p:cNvPr id="158" name="Group 157">
            <a:extLst>
              <a:ext uri="{FF2B5EF4-FFF2-40B4-BE49-F238E27FC236}">
                <a16:creationId xmlns:a16="http://schemas.microsoft.com/office/drawing/2014/main" id="{F7982880-FD6E-9E31-1B47-BC6FC5D2076F}"/>
              </a:ext>
            </a:extLst>
          </p:cNvPr>
          <p:cNvGrpSpPr/>
          <p:nvPr/>
        </p:nvGrpSpPr>
        <p:grpSpPr>
          <a:xfrm>
            <a:off x="17040784" y="7234008"/>
            <a:ext cx="1265216" cy="1943952"/>
            <a:chOff x="8359284" y="2024524"/>
            <a:chExt cx="562191" cy="863782"/>
          </a:xfrm>
        </p:grpSpPr>
        <p:grpSp>
          <p:nvGrpSpPr>
            <p:cNvPr id="159" name="Group 158">
              <a:extLst>
                <a:ext uri="{FF2B5EF4-FFF2-40B4-BE49-F238E27FC236}">
                  <a16:creationId xmlns:a16="http://schemas.microsoft.com/office/drawing/2014/main" id="{9B8983DA-E173-DC60-6FCC-2F987FD32282}"/>
                </a:ext>
              </a:extLst>
            </p:cNvPr>
            <p:cNvGrpSpPr/>
            <p:nvPr/>
          </p:nvGrpSpPr>
          <p:grpSpPr>
            <a:xfrm>
              <a:off x="8452513" y="2094229"/>
              <a:ext cx="380624" cy="491126"/>
              <a:chOff x="6973052" y="1059136"/>
              <a:chExt cx="436100" cy="562710"/>
            </a:xfrm>
          </p:grpSpPr>
          <p:sp>
            <p:nvSpPr>
              <p:cNvPr id="165" name="Freeform 164">
                <a:extLst>
                  <a:ext uri="{FF2B5EF4-FFF2-40B4-BE49-F238E27FC236}">
                    <a16:creationId xmlns:a16="http://schemas.microsoft.com/office/drawing/2014/main" id="{A5D5FB3E-EBF9-72E8-42FB-01BC385A9D51}"/>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6" name="Freeform 165">
                <a:extLst>
                  <a:ext uri="{FF2B5EF4-FFF2-40B4-BE49-F238E27FC236}">
                    <a16:creationId xmlns:a16="http://schemas.microsoft.com/office/drawing/2014/main" id="{6DFDD1EC-DA75-FD79-B9A3-9AF0903E9130}"/>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60" name="Group 159">
              <a:extLst>
                <a:ext uri="{FF2B5EF4-FFF2-40B4-BE49-F238E27FC236}">
                  <a16:creationId xmlns:a16="http://schemas.microsoft.com/office/drawing/2014/main" id="{17D8BEC9-8A29-4DAA-AE8E-84D514CA1C57}"/>
                </a:ext>
              </a:extLst>
            </p:cNvPr>
            <p:cNvGrpSpPr/>
            <p:nvPr/>
          </p:nvGrpSpPr>
          <p:grpSpPr>
            <a:xfrm>
              <a:off x="8524317" y="2024524"/>
              <a:ext cx="380624" cy="491126"/>
              <a:chOff x="6973052" y="1059134"/>
              <a:chExt cx="436100" cy="562710"/>
            </a:xfrm>
          </p:grpSpPr>
          <p:sp>
            <p:nvSpPr>
              <p:cNvPr id="163" name="Freeform 162">
                <a:extLst>
                  <a:ext uri="{FF2B5EF4-FFF2-40B4-BE49-F238E27FC236}">
                    <a16:creationId xmlns:a16="http://schemas.microsoft.com/office/drawing/2014/main" id="{2038D662-DE29-94B9-4492-EB636571F701}"/>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4" name="Freeform 163">
                <a:extLst>
                  <a:ext uri="{FF2B5EF4-FFF2-40B4-BE49-F238E27FC236}">
                    <a16:creationId xmlns:a16="http://schemas.microsoft.com/office/drawing/2014/main" id="{ECC01F13-F6DE-0DAF-707F-A436E42FC9A0}"/>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61" name="TextBox 160">
              <a:extLst>
                <a:ext uri="{FF2B5EF4-FFF2-40B4-BE49-F238E27FC236}">
                  <a16:creationId xmlns:a16="http://schemas.microsoft.com/office/drawing/2014/main" id="{C4E94A62-E72E-5D70-1A16-73B0F403972D}"/>
                </a:ext>
              </a:extLst>
            </p:cNvPr>
            <p:cNvSpPr txBox="1"/>
            <p:nvPr/>
          </p:nvSpPr>
          <p:spPr>
            <a:xfrm>
              <a:off x="8359284" y="2599022"/>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Docling</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62" name="Graphic 161">
              <a:extLst>
                <a:ext uri="{FF2B5EF4-FFF2-40B4-BE49-F238E27FC236}">
                  <a16:creationId xmlns:a16="http://schemas.microsoft.com/office/drawing/2014/main" id="{65C084F6-1F2B-541E-A87D-81904C9DB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1401" y="2162431"/>
              <a:ext cx="303779" cy="303779"/>
            </a:xfrm>
            <a:prstGeom prst="rect">
              <a:avLst/>
            </a:prstGeom>
          </p:spPr>
        </p:pic>
      </p:grpSp>
      <p:sp>
        <p:nvSpPr>
          <p:cNvPr id="167" name="Freeform 166">
            <a:extLst>
              <a:ext uri="{FF2B5EF4-FFF2-40B4-BE49-F238E27FC236}">
                <a16:creationId xmlns:a16="http://schemas.microsoft.com/office/drawing/2014/main" id="{E7029EAD-6434-0972-292C-12FA2051F54A}"/>
              </a:ext>
            </a:extLst>
          </p:cNvPr>
          <p:cNvSpPr/>
          <p:nvPr/>
        </p:nvSpPr>
        <p:spPr>
          <a:xfrm>
            <a:off x="12927897" y="10059760"/>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168" name="Group 167">
            <a:extLst>
              <a:ext uri="{FF2B5EF4-FFF2-40B4-BE49-F238E27FC236}">
                <a16:creationId xmlns:a16="http://schemas.microsoft.com/office/drawing/2014/main" id="{DFDD45B2-FE1C-BB48-52D6-A6AC3E7FA9BA}"/>
              </a:ext>
            </a:extLst>
          </p:cNvPr>
          <p:cNvGrpSpPr/>
          <p:nvPr/>
        </p:nvGrpSpPr>
        <p:grpSpPr>
          <a:xfrm>
            <a:off x="12661201" y="9914547"/>
            <a:ext cx="1326347" cy="1326347"/>
            <a:chOff x="3613121" y="2046618"/>
            <a:chExt cx="675252" cy="675252"/>
          </a:xfrm>
        </p:grpSpPr>
        <p:grpSp>
          <p:nvGrpSpPr>
            <p:cNvPr id="169" name="Group 168">
              <a:extLst>
                <a:ext uri="{FF2B5EF4-FFF2-40B4-BE49-F238E27FC236}">
                  <a16:creationId xmlns:a16="http://schemas.microsoft.com/office/drawing/2014/main" id="{8FFC5FAE-CD67-3BD7-FC8C-14401B387165}"/>
                </a:ext>
              </a:extLst>
            </p:cNvPr>
            <p:cNvGrpSpPr/>
            <p:nvPr/>
          </p:nvGrpSpPr>
          <p:grpSpPr>
            <a:xfrm>
              <a:off x="3613121" y="2046618"/>
              <a:ext cx="675252" cy="675252"/>
              <a:chOff x="2791655" y="3946044"/>
              <a:chExt cx="675252" cy="675252"/>
            </a:xfrm>
          </p:grpSpPr>
          <p:pic>
            <p:nvPicPr>
              <p:cNvPr id="172" name="Graphic 171" descr="Paper with solid fill">
                <a:extLst>
                  <a:ext uri="{FF2B5EF4-FFF2-40B4-BE49-F238E27FC236}">
                    <a16:creationId xmlns:a16="http://schemas.microsoft.com/office/drawing/2014/main" id="{D03B18F9-C427-9550-9C72-EBD2D79B98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73" name="Freeform 172">
                <a:extLst>
                  <a:ext uri="{FF2B5EF4-FFF2-40B4-BE49-F238E27FC236}">
                    <a16:creationId xmlns:a16="http://schemas.microsoft.com/office/drawing/2014/main" id="{7C6ABFAF-8E1D-BAEB-6C80-EC3D97BF59AE}"/>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4" name="Freeform 173">
                <a:extLst>
                  <a:ext uri="{FF2B5EF4-FFF2-40B4-BE49-F238E27FC236}">
                    <a16:creationId xmlns:a16="http://schemas.microsoft.com/office/drawing/2014/main" id="{6C27BE79-E828-E792-0638-F51C4B7C16C2}"/>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70" name="Freeform 169">
              <a:extLst>
                <a:ext uri="{FF2B5EF4-FFF2-40B4-BE49-F238E27FC236}">
                  <a16:creationId xmlns:a16="http://schemas.microsoft.com/office/drawing/2014/main" id="{202BB9AE-3C4F-4D24-BF84-6776ADFED718}"/>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1" name="Freeform 170">
              <a:extLst>
                <a:ext uri="{FF2B5EF4-FFF2-40B4-BE49-F238E27FC236}">
                  <a16:creationId xmlns:a16="http://schemas.microsoft.com/office/drawing/2014/main" id="{5B41870E-8EE4-CF21-CC74-20162FEF7CC2}"/>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75" name="Graphic 174" descr="Magnifying glass with solid fill">
            <a:extLst>
              <a:ext uri="{FF2B5EF4-FFF2-40B4-BE49-F238E27FC236}">
                <a16:creationId xmlns:a16="http://schemas.microsoft.com/office/drawing/2014/main" id="{8BB3945A-3AC1-A933-4CF0-948EC4EDE34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695654" y="10058438"/>
            <a:ext cx="1001577" cy="1001577"/>
          </a:xfrm>
          <a:prstGeom prst="rect">
            <a:avLst/>
          </a:prstGeom>
        </p:spPr>
      </p:pic>
      <p:sp>
        <p:nvSpPr>
          <p:cNvPr id="176" name="Triangle 175">
            <a:extLst>
              <a:ext uri="{FF2B5EF4-FFF2-40B4-BE49-F238E27FC236}">
                <a16:creationId xmlns:a16="http://schemas.microsoft.com/office/drawing/2014/main" id="{584A2AAE-DE37-903F-A9C3-F2DF91F5DC6C}"/>
              </a:ext>
            </a:extLst>
          </p:cNvPr>
          <p:cNvSpPr/>
          <p:nvPr/>
        </p:nvSpPr>
        <p:spPr>
          <a:xfrm rot="5400000">
            <a:off x="18298138" y="7626604"/>
            <a:ext cx="1038966" cy="618436"/>
          </a:xfrm>
          <a:prstGeom prst="triangle">
            <a:avLst/>
          </a:prstGeom>
          <a:gradFill>
            <a:gsLst>
              <a:gs pos="0">
                <a:srgbClr val="00B0F0">
                  <a:alpha val="0"/>
                </a:srgbClr>
              </a:gs>
              <a:gs pos="100000">
                <a:srgbClr val="00B0F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7" name="Triangle 176">
            <a:extLst>
              <a:ext uri="{FF2B5EF4-FFF2-40B4-BE49-F238E27FC236}">
                <a16:creationId xmlns:a16="http://schemas.microsoft.com/office/drawing/2014/main" id="{D3DBE03A-3547-FC1E-281A-CF42AB2F4667}"/>
              </a:ext>
            </a:extLst>
          </p:cNvPr>
          <p:cNvSpPr/>
          <p:nvPr/>
        </p:nvSpPr>
        <p:spPr>
          <a:xfrm rot="5400000">
            <a:off x="11670132" y="1049813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8" name="Triangle 177">
            <a:extLst>
              <a:ext uri="{FF2B5EF4-FFF2-40B4-BE49-F238E27FC236}">
                <a16:creationId xmlns:a16="http://schemas.microsoft.com/office/drawing/2014/main" id="{3867FC39-2DDA-41BD-2893-EC52F544D190}"/>
              </a:ext>
            </a:extLst>
          </p:cNvPr>
          <p:cNvSpPr/>
          <p:nvPr/>
        </p:nvSpPr>
        <p:spPr>
          <a:xfrm rot="5400000">
            <a:off x="5246595" y="6607270"/>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79" name="Group 178">
            <a:extLst>
              <a:ext uri="{FF2B5EF4-FFF2-40B4-BE49-F238E27FC236}">
                <a16:creationId xmlns:a16="http://schemas.microsoft.com/office/drawing/2014/main" id="{5AFB11F1-2BEE-5E17-C358-2C125C2D4C58}"/>
              </a:ext>
            </a:extLst>
          </p:cNvPr>
          <p:cNvGrpSpPr/>
          <p:nvPr/>
        </p:nvGrpSpPr>
        <p:grpSpPr>
          <a:xfrm>
            <a:off x="10510070" y="9290270"/>
            <a:ext cx="1273225" cy="1139621"/>
            <a:chOff x="1862578" y="3191899"/>
            <a:chExt cx="565749" cy="506383"/>
          </a:xfrm>
        </p:grpSpPr>
        <p:pic>
          <p:nvPicPr>
            <p:cNvPr id="180" name="Graphic 179" descr="Paper outline">
              <a:extLst>
                <a:ext uri="{FF2B5EF4-FFF2-40B4-BE49-F238E27FC236}">
                  <a16:creationId xmlns:a16="http://schemas.microsoft.com/office/drawing/2014/main" id="{34CA5E4D-BA1C-6F29-3EE5-CE913DF3C6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181" name="TextBox 180">
              <a:extLst>
                <a:ext uri="{FF2B5EF4-FFF2-40B4-BE49-F238E27FC236}">
                  <a16:creationId xmlns:a16="http://schemas.microsoft.com/office/drawing/2014/main" id="{385CFDF7-55F7-6CBA-0304-2EA4329FBA40}"/>
                </a:ext>
              </a:extLst>
            </p:cNvPr>
            <p:cNvSpPr txBox="1"/>
            <p:nvPr/>
          </p:nvSpPr>
          <p:spPr>
            <a:xfrm>
              <a:off x="1964468" y="3367103"/>
              <a:ext cx="463859" cy="138353"/>
            </a:xfrm>
            <a:prstGeom prst="rect">
              <a:avLst/>
            </a:prstGeom>
            <a:noFill/>
          </p:spPr>
          <p:txBody>
            <a:bodyPr wrap="square">
              <a:spAutoFit/>
            </a:bodyPr>
            <a:lstStyle/>
            <a:p>
              <a:r>
                <a:rPr lang="en-US" sz="1600">
                  <a:latin typeface="Consolas" panose="020B0609020204030204" pitchFamily="49" charset="0"/>
                  <a:cs typeface="Consolas" panose="020B0609020204030204" pitchFamily="49" charset="0"/>
                </a:rPr>
                <a:t>ascii</a:t>
              </a:r>
            </a:p>
          </p:txBody>
        </p:sp>
      </p:grpSp>
      <p:sp>
        <p:nvSpPr>
          <p:cNvPr id="182" name="TextBox 181">
            <a:extLst>
              <a:ext uri="{FF2B5EF4-FFF2-40B4-BE49-F238E27FC236}">
                <a16:creationId xmlns:a16="http://schemas.microsoft.com/office/drawing/2014/main" id="{85317842-C7D7-78DF-C8BD-819B3351E7CB}"/>
              </a:ext>
            </a:extLst>
          </p:cNvPr>
          <p:cNvSpPr txBox="1"/>
          <p:nvPr/>
        </p:nvSpPr>
        <p:spPr>
          <a:xfrm>
            <a:off x="8562475" y="11983517"/>
            <a:ext cx="668139" cy="367978"/>
          </a:xfrm>
          <a:prstGeom prst="rect">
            <a:avLst/>
          </a:prstGeom>
          <a:noFill/>
        </p:spPr>
        <p:txBody>
          <a:bodyPr wrap="none" rtlCol="0">
            <a:spAutoFit/>
          </a:bodyPr>
          <a:lstStyle/>
          <a:p>
            <a:r>
              <a:rPr lang="en-US" sz="2000"/>
              <a:t>docx</a:t>
            </a:r>
          </a:p>
        </p:txBody>
      </p:sp>
      <p:sp>
        <p:nvSpPr>
          <p:cNvPr id="183" name="TextBox 182">
            <a:extLst>
              <a:ext uri="{FF2B5EF4-FFF2-40B4-BE49-F238E27FC236}">
                <a16:creationId xmlns:a16="http://schemas.microsoft.com/office/drawing/2014/main" id="{97F754CE-B7BE-F7A3-71AC-B4E9CD189395}"/>
              </a:ext>
            </a:extLst>
          </p:cNvPr>
          <p:cNvSpPr txBox="1"/>
          <p:nvPr/>
        </p:nvSpPr>
        <p:spPr>
          <a:xfrm>
            <a:off x="9673039" y="11983517"/>
            <a:ext cx="637178" cy="367978"/>
          </a:xfrm>
          <a:prstGeom prst="rect">
            <a:avLst/>
          </a:prstGeom>
          <a:noFill/>
        </p:spPr>
        <p:txBody>
          <a:bodyPr wrap="none" rtlCol="0">
            <a:spAutoFit/>
          </a:bodyPr>
          <a:lstStyle/>
          <a:p>
            <a:r>
              <a:rPr lang="en-US" sz="2000"/>
              <a:t>pptx</a:t>
            </a:r>
          </a:p>
        </p:txBody>
      </p:sp>
      <p:sp>
        <p:nvSpPr>
          <p:cNvPr id="184" name="TextBox 183">
            <a:extLst>
              <a:ext uri="{FF2B5EF4-FFF2-40B4-BE49-F238E27FC236}">
                <a16:creationId xmlns:a16="http://schemas.microsoft.com/office/drawing/2014/main" id="{32722252-17B3-7A2B-E52A-E79253824519}"/>
              </a:ext>
            </a:extLst>
          </p:cNvPr>
          <p:cNvSpPr txBox="1"/>
          <p:nvPr/>
        </p:nvSpPr>
        <p:spPr>
          <a:xfrm>
            <a:off x="10780624" y="11983517"/>
            <a:ext cx="572313" cy="367978"/>
          </a:xfrm>
          <a:prstGeom prst="rect">
            <a:avLst/>
          </a:prstGeom>
          <a:noFill/>
        </p:spPr>
        <p:txBody>
          <a:bodyPr wrap="none" rtlCol="0">
            <a:spAutoFit/>
          </a:bodyPr>
          <a:lstStyle/>
          <a:p>
            <a:r>
              <a:rPr lang="en-US" sz="2000"/>
              <a:t>xlsx</a:t>
            </a:r>
          </a:p>
        </p:txBody>
      </p:sp>
      <p:sp>
        <p:nvSpPr>
          <p:cNvPr id="185" name="TextBox 184">
            <a:extLst>
              <a:ext uri="{FF2B5EF4-FFF2-40B4-BE49-F238E27FC236}">
                <a16:creationId xmlns:a16="http://schemas.microsoft.com/office/drawing/2014/main" id="{57DBF22F-446C-05FB-8C01-C04F9733ECB9}"/>
              </a:ext>
            </a:extLst>
          </p:cNvPr>
          <p:cNvSpPr txBox="1"/>
          <p:nvPr/>
        </p:nvSpPr>
        <p:spPr>
          <a:xfrm>
            <a:off x="8650614" y="10390409"/>
            <a:ext cx="511868" cy="367978"/>
          </a:xfrm>
          <a:prstGeom prst="rect">
            <a:avLst/>
          </a:prstGeom>
          <a:noFill/>
        </p:spPr>
        <p:txBody>
          <a:bodyPr wrap="none" rtlCol="0">
            <a:spAutoFit/>
          </a:bodyPr>
          <a:lstStyle/>
          <a:p>
            <a:r>
              <a:rPr lang="en-US" sz="2000"/>
              <a:t>md</a:t>
            </a:r>
          </a:p>
        </p:txBody>
      </p:sp>
      <p:sp>
        <p:nvSpPr>
          <p:cNvPr id="186" name="TextBox 185">
            <a:extLst>
              <a:ext uri="{FF2B5EF4-FFF2-40B4-BE49-F238E27FC236}">
                <a16:creationId xmlns:a16="http://schemas.microsoft.com/office/drawing/2014/main" id="{CF0C916F-A892-EFE6-AE4D-EEA03375B9B5}"/>
              </a:ext>
            </a:extLst>
          </p:cNvPr>
          <p:cNvSpPr txBox="1"/>
          <p:nvPr/>
        </p:nvSpPr>
        <p:spPr>
          <a:xfrm>
            <a:off x="9696704" y="10412730"/>
            <a:ext cx="650447" cy="367978"/>
          </a:xfrm>
          <a:prstGeom prst="rect">
            <a:avLst/>
          </a:prstGeom>
          <a:noFill/>
        </p:spPr>
        <p:txBody>
          <a:bodyPr wrap="none" rtlCol="0">
            <a:spAutoFit/>
          </a:bodyPr>
          <a:lstStyle/>
          <a:p>
            <a:r>
              <a:rPr lang="en-US" sz="2000"/>
              <a:t>html</a:t>
            </a:r>
          </a:p>
        </p:txBody>
      </p:sp>
      <p:sp>
        <p:nvSpPr>
          <p:cNvPr id="187" name="TextBox 186">
            <a:extLst>
              <a:ext uri="{FF2B5EF4-FFF2-40B4-BE49-F238E27FC236}">
                <a16:creationId xmlns:a16="http://schemas.microsoft.com/office/drawing/2014/main" id="{46F0B033-6FBA-D977-C5A0-5B2F5B10C76D}"/>
              </a:ext>
            </a:extLst>
          </p:cNvPr>
          <p:cNvSpPr txBox="1"/>
          <p:nvPr/>
        </p:nvSpPr>
        <p:spPr>
          <a:xfrm>
            <a:off x="10780487" y="10435700"/>
            <a:ext cx="884857" cy="311365"/>
          </a:xfrm>
          <a:prstGeom prst="rect">
            <a:avLst/>
          </a:prstGeom>
          <a:noFill/>
        </p:spPr>
        <p:txBody>
          <a:bodyPr wrap="none" rtlCol="0">
            <a:spAutoFit/>
          </a:bodyPr>
          <a:lstStyle/>
          <a:p>
            <a:pPr algn="ctr"/>
            <a:r>
              <a:rPr lang="en-US" sz="1600"/>
              <a:t>AsciiDoc</a:t>
            </a:r>
          </a:p>
        </p:txBody>
      </p:sp>
      <p:sp>
        <p:nvSpPr>
          <p:cNvPr id="188" name="TextBox 187">
            <a:extLst>
              <a:ext uri="{FF2B5EF4-FFF2-40B4-BE49-F238E27FC236}">
                <a16:creationId xmlns:a16="http://schemas.microsoft.com/office/drawing/2014/main" id="{26E6FB06-8686-81F5-E642-AE8DCBBD8ED9}"/>
              </a:ext>
            </a:extLst>
          </p:cNvPr>
          <p:cNvSpPr txBox="1"/>
          <p:nvPr/>
        </p:nvSpPr>
        <p:spPr>
          <a:xfrm>
            <a:off x="4475038" y="6479049"/>
            <a:ext cx="513341" cy="367978"/>
          </a:xfrm>
          <a:prstGeom prst="rect">
            <a:avLst/>
          </a:prstGeom>
          <a:noFill/>
        </p:spPr>
        <p:txBody>
          <a:bodyPr wrap="none" rtlCol="0">
            <a:spAutoFit/>
          </a:bodyPr>
          <a:lstStyle/>
          <a:p>
            <a:r>
              <a:rPr lang="en-US" sz="2000"/>
              <a:t>pdf</a:t>
            </a:r>
          </a:p>
        </p:txBody>
      </p:sp>
      <p:sp>
        <p:nvSpPr>
          <p:cNvPr id="189" name="TextBox 188">
            <a:extLst>
              <a:ext uri="{FF2B5EF4-FFF2-40B4-BE49-F238E27FC236}">
                <a16:creationId xmlns:a16="http://schemas.microsoft.com/office/drawing/2014/main" id="{B254A6B2-E8C7-0F63-B67E-EB4E4A9D2292}"/>
              </a:ext>
            </a:extLst>
          </p:cNvPr>
          <p:cNvSpPr txBox="1"/>
          <p:nvPr/>
        </p:nvSpPr>
        <p:spPr>
          <a:xfrm>
            <a:off x="4281825" y="8090971"/>
            <a:ext cx="921713" cy="367978"/>
          </a:xfrm>
          <a:prstGeom prst="rect">
            <a:avLst/>
          </a:prstGeom>
          <a:noFill/>
        </p:spPr>
        <p:txBody>
          <a:bodyPr wrap="none" rtlCol="0">
            <a:spAutoFit/>
          </a:bodyPr>
          <a:lstStyle/>
          <a:p>
            <a:r>
              <a:rPr lang="en-US" sz="2000"/>
              <a:t>images</a:t>
            </a:r>
          </a:p>
        </p:txBody>
      </p:sp>
      <p:sp>
        <p:nvSpPr>
          <p:cNvPr id="190" name="Graphic 40">
            <a:extLst>
              <a:ext uri="{FF2B5EF4-FFF2-40B4-BE49-F238E27FC236}">
                <a16:creationId xmlns:a16="http://schemas.microsoft.com/office/drawing/2014/main" id="{2C9C1847-F6CD-59F2-E4E0-9BF1C45B9CCC}"/>
              </a:ext>
            </a:extLst>
          </p:cNvPr>
          <p:cNvSpPr/>
          <p:nvPr/>
        </p:nvSpPr>
        <p:spPr>
          <a:xfrm>
            <a:off x="19262701" y="8397504"/>
            <a:ext cx="901202" cy="706314"/>
          </a:xfrm>
          <a:custGeom>
            <a:avLst/>
            <a:gdLst>
              <a:gd name="connsiteX0" fmla="*/ 631698 w 1386317"/>
              <a:gd name="connsiteY0" fmla="*/ 1027792 h 1086522"/>
              <a:gd name="connsiteX1" fmla="*/ 585001 w 1386317"/>
              <a:gd name="connsiteY1" fmla="*/ 955711 h 1086522"/>
              <a:gd name="connsiteX2" fmla="*/ 1277836 w 1386317"/>
              <a:gd name="connsiteY2" fmla="*/ 322764 h 1086522"/>
              <a:gd name="connsiteX3" fmla="*/ 1385884 w 1386317"/>
              <a:gd name="connsiteY3" fmla="*/ 374813 h 1086522"/>
              <a:gd name="connsiteX4" fmla="*/ 1049326 w 1386317"/>
              <a:gd name="connsiteY4" fmla="*/ 733654 h 1086522"/>
              <a:gd name="connsiteX5" fmla="*/ 696634 w 1386317"/>
              <a:gd name="connsiteY5" fmla="*/ 1086458 h 1086522"/>
              <a:gd name="connsiteX6" fmla="*/ 631698 w 1386317"/>
              <a:gd name="connsiteY6" fmla="*/ 1027613 h 1086522"/>
              <a:gd name="connsiteX7" fmla="*/ 481949 w 1386317"/>
              <a:gd name="connsiteY7" fmla="*/ 872377 h 1086522"/>
              <a:gd name="connsiteX8" fmla="*/ 435477 w 1386317"/>
              <a:gd name="connsiteY8" fmla="*/ 814470 h 1086522"/>
              <a:gd name="connsiteX9" fmla="*/ 829846 w 1386317"/>
              <a:gd name="connsiteY9" fmla="*/ 496320 h 1086522"/>
              <a:gd name="connsiteX10" fmla="*/ 929021 w 1386317"/>
              <a:gd name="connsiteY10" fmla="*/ 571509 h 1086522"/>
              <a:gd name="connsiteX11" fmla="*/ 535548 w 1386317"/>
              <a:gd name="connsiteY11" fmla="*/ 922078 h 1086522"/>
              <a:gd name="connsiteX12" fmla="*/ 481860 w 1386317"/>
              <a:gd name="connsiteY12" fmla="*/ 872310 h 1086522"/>
              <a:gd name="connsiteX13" fmla="*/ 342150 w 1386317"/>
              <a:gd name="connsiteY13" fmla="*/ 729520 h 1086522"/>
              <a:gd name="connsiteX14" fmla="*/ 307531 w 1386317"/>
              <a:gd name="connsiteY14" fmla="*/ 679886 h 1086522"/>
              <a:gd name="connsiteX15" fmla="*/ 496111 w 1386317"/>
              <a:gd name="connsiteY15" fmla="*/ 549406 h 1086522"/>
              <a:gd name="connsiteX16" fmla="*/ 585628 w 1386317"/>
              <a:gd name="connsiteY16" fmla="*/ 626004 h 1086522"/>
              <a:gd name="connsiteX17" fmla="*/ 392768 w 1386317"/>
              <a:gd name="connsiteY17" fmla="*/ 774124 h 1086522"/>
              <a:gd name="connsiteX18" fmla="*/ 342150 w 1386317"/>
              <a:gd name="connsiteY18" fmla="*/ 729520 h 1086522"/>
              <a:gd name="connsiteX19" fmla="*/ 227133 w 1386317"/>
              <a:gd name="connsiteY19" fmla="*/ 611740 h 1086522"/>
              <a:gd name="connsiteX20" fmla="*/ 197488 w 1386317"/>
              <a:gd name="connsiteY20" fmla="*/ 564990 h 1086522"/>
              <a:gd name="connsiteX21" fmla="*/ 749605 w 1386317"/>
              <a:gd name="connsiteY21" fmla="*/ 209279 h 1086522"/>
              <a:gd name="connsiteX22" fmla="*/ 831571 w 1386317"/>
              <a:gd name="connsiteY22" fmla="*/ 258801 h 1086522"/>
              <a:gd name="connsiteX23" fmla="*/ 274525 w 1386317"/>
              <a:gd name="connsiteY23" fmla="*/ 648049 h 1086522"/>
              <a:gd name="connsiteX24" fmla="*/ 227133 w 1386317"/>
              <a:gd name="connsiteY24" fmla="*/ 611673 h 1086522"/>
              <a:gd name="connsiteX25" fmla="*/ 580945 w 1386317"/>
              <a:gd name="connsiteY25" fmla="*/ 557768 h 1086522"/>
              <a:gd name="connsiteX26" fmla="*/ 541374 w 1386317"/>
              <a:gd name="connsiteY26" fmla="*/ 517837 h 1086522"/>
              <a:gd name="connsiteX27" fmla="*/ 584351 w 1386317"/>
              <a:gd name="connsiteY27" fmla="*/ 480925 h 1086522"/>
              <a:gd name="connsiteX28" fmla="*/ 818508 w 1386317"/>
              <a:gd name="connsiteY28" fmla="*/ 313823 h 1086522"/>
              <a:gd name="connsiteX29" fmla="*/ 1019501 w 1386317"/>
              <a:gd name="connsiteY29" fmla="*/ 176659 h 1086522"/>
              <a:gd name="connsiteX30" fmla="*/ 1103081 w 1386317"/>
              <a:gd name="connsiteY30" fmla="*/ 224884 h 1086522"/>
              <a:gd name="connsiteX31" fmla="*/ 629838 w 1386317"/>
              <a:gd name="connsiteY31" fmla="*/ 590656 h 1086522"/>
              <a:gd name="connsiteX32" fmla="*/ 580923 w 1386317"/>
              <a:gd name="connsiteY32" fmla="*/ 557746 h 1086522"/>
              <a:gd name="connsiteX33" fmla="*/ 120250 w 1386317"/>
              <a:gd name="connsiteY33" fmla="*/ 504490 h 1086522"/>
              <a:gd name="connsiteX34" fmla="*/ 97148 w 1386317"/>
              <a:gd name="connsiteY34" fmla="*/ 464022 h 1086522"/>
              <a:gd name="connsiteX35" fmla="*/ 471351 w 1386317"/>
              <a:gd name="connsiteY35" fmla="*/ 243441 h 1086522"/>
              <a:gd name="connsiteX36" fmla="*/ 545362 w 1386317"/>
              <a:gd name="connsiteY36" fmla="*/ 296697 h 1086522"/>
              <a:gd name="connsiteX37" fmla="*/ 160852 w 1386317"/>
              <a:gd name="connsiteY37" fmla="*/ 537490 h 1086522"/>
              <a:gd name="connsiteX38" fmla="*/ 120049 w 1386317"/>
              <a:gd name="connsiteY38" fmla="*/ 504490 h 1086522"/>
              <a:gd name="connsiteX39" fmla="*/ 914814 w 1386317"/>
              <a:gd name="connsiteY39" fmla="*/ 506696 h 1086522"/>
              <a:gd name="connsiteX40" fmla="*/ 869014 w 1386317"/>
              <a:gd name="connsiteY40" fmla="*/ 469203 h 1086522"/>
              <a:gd name="connsiteX41" fmla="*/ 1134765 w 1386317"/>
              <a:gd name="connsiteY41" fmla="*/ 248756 h 1086522"/>
              <a:gd name="connsiteX42" fmla="*/ 1193181 w 1386317"/>
              <a:gd name="connsiteY42" fmla="*/ 266163 h 1086522"/>
              <a:gd name="connsiteX43" fmla="*/ 1240460 w 1386317"/>
              <a:gd name="connsiteY43" fmla="*/ 297598 h 1086522"/>
              <a:gd name="connsiteX44" fmla="*/ 968659 w 1386317"/>
              <a:gd name="connsiteY44" fmla="*/ 536379 h 1086522"/>
              <a:gd name="connsiteX45" fmla="*/ 914814 w 1386317"/>
              <a:gd name="connsiteY45" fmla="*/ 506799 h 1086522"/>
              <a:gd name="connsiteX46" fmla="*/ 31741 w 1386317"/>
              <a:gd name="connsiteY46" fmla="*/ 410916 h 1086522"/>
              <a:gd name="connsiteX47" fmla="*/ 124 w 1386317"/>
              <a:gd name="connsiteY47" fmla="*/ 378967 h 1086522"/>
              <a:gd name="connsiteX48" fmla="*/ 14151 w 1386317"/>
              <a:gd name="connsiteY48" fmla="*/ 369892 h 1086522"/>
              <a:gd name="connsiteX49" fmla="*/ 362361 w 1386317"/>
              <a:gd name="connsiteY49" fmla="*/ 180388 h 1086522"/>
              <a:gd name="connsiteX50" fmla="*/ 696462 w 1386317"/>
              <a:gd name="connsiteY50" fmla="*/ -38 h 1086522"/>
              <a:gd name="connsiteX51" fmla="*/ 728414 w 1386317"/>
              <a:gd name="connsiteY51" fmla="*/ 15596 h 1086522"/>
              <a:gd name="connsiteX52" fmla="*/ 760367 w 1386317"/>
              <a:gd name="connsiteY52" fmla="*/ 37704 h 1086522"/>
              <a:gd name="connsiteX53" fmla="*/ 65061 w 1386317"/>
              <a:gd name="connsiteY53" fmla="*/ 442825 h 1086522"/>
              <a:gd name="connsiteX54" fmla="*/ 31786 w 1386317"/>
              <a:gd name="connsiteY54" fmla="*/ 410876 h 1086522"/>
              <a:gd name="connsiteX55" fmla="*/ 545541 w 1386317"/>
              <a:gd name="connsiteY55" fmla="*/ 249851 h 1086522"/>
              <a:gd name="connsiteX56" fmla="*/ 517420 w 1386317"/>
              <a:gd name="connsiteY56" fmla="*/ 221927 h 1086522"/>
              <a:gd name="connsiteX57" fmla="*/ 656592 w 1386317"/>
              <a:gd name="connsiteY57" fmla="*/ 133323 h 1086522"/>
              <a:gd name="connsiteX58" fmla="*/ 795719 w 1386317"/>
              <a:gd name="connsiteY58" fmla="*/ 51561 h 1086522"/>
              <a:gd name="connsiteX59" fmla="*/ 831437 w 1386317"/>
              <a:gd name="connsiteY59" fmla="*/ 70558 h 1086522"/>
              <a:gd name="connsiteX60" fmla="*/ 867154 w 1386317"/>
              <a:gd name="connsiteY60" fmla="*/ 94034 h 1086522"/>
              <a:gd name="connsiteX61" fmla="*/ 583477 w 1386317"/>
              <a:gd name="connsiteY61" fmla="*/ 271107 h 1086522"/>
              <a:gd name="connsiteX62" fmla="*/ 545586 w 1386317"/>
              <a:gd name="connsiteY62" fmla="*/ 249836 h 1086522"/>
              <a:gd name="connsiteX63" fmla="*/ 824289 w 1386317"/>
              <a:gd name="connsiteY63" fmla="*/ 214481 h 1086522"/>
              <a:gd name="connsiteX64" fmla="*/ 790319 w 1386317"/>
              <a:gd name="connsiteY64" fmla="*/ 186534 h 1086522"/>
              <a:gd name="connsiteX65" fmla="*/ 900743 w 1386317"/>
              <a:gd name="connsiteY65" fmla="*/ 112732 h 1086522"/>
              <a:gd name="connsiteX66" fmla="*/ 976816 w 1386317"/>
              <a:gd name="connsiteY66" fmla="*/ 152774 h 1086522"/>
              <a:gd name="connsiteX67" fmla="*/ 969405 w 1386317"/>
              <a:gd name="connsiteY67" fmla="*/ 166428 h 1086522"/>
              <a:gd name="connsiteX68" fmla="*/ 864741 w 1386317"/>
              <a:gd name="connsiteY68" fmla="*/ 235670 h 1086522"/>
              <a:gd name="connsiteX69" fmla="*/ 824295 w 1386317"/>
              <a:gd name="connsiteY69" fmla="*/ 214490 h 10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6317" h="1086522">
                <a:moveTo>
                  <a:pt x="631698" y="1027792"/>
                </a:moveTo>
                <a:cubicBezTo>
                  <a:pt x="576755" y="969304"/>
                  <a:pt x="575119" y="966778"/>
                  <a:pt x="585001" y="955711"/>
                </a:cubicBezTo>
                <a:cubicBezTo>
                  <a:pt x="600654" y="938182"/>
                  <a:pt x="1268425" y="328354"/>
                  <a:pt x="1277836" y="322764"/>
                </a:cubicBezTo>
                <a:cubicBezTo>
                  <a:pt x="1286129" y="317986"/>
                  <a:pt x="1367980" y="357419"/>
                  <a:pt x="1385884" y="374813"/>
                </a:cubicBezTo>
                <a:cubicBezTo>
                  <a:pt x="1392741" y="381480"/>
                  <a:pt x="1339545" y="438219"/>
                  <a:pt x="1049326" y="733654"/>
                </a:cubicBezTo>
                <a:cubicBezTo>
                  <a:pt x="859737" y="926713"/>
                  <a:pt x="700892" y="1085564"/>
                  <a:pt x="696634" y="1086458"/>
                </a:cubicBezTo>
                <a:cubicBezTo>
                  <a:pt x="692229" y="1087431"/>
                  <a:pt x="663001" y="1060948"/>
                  <a:pt x="631698" y="1027613"/>
                </a:cubicBezTo>
                <a:close/>
                <a:moveTo>
                  <a:pt x="481949" y="872377"/>
                </a:moveTo>
                <a:cubicBezTo>
                  <a:pt x="452327" y="842663"/>
                  <a:pt x="433594" y="819322"/>
                  <a:pt x="435477" y="814470"/>
                </a:cubicBezTo>
                <a:cubicBezTo>
                  <a:pt x="438860" y="805690"/>
                  <a:pt x="822675" y="496097"/>
                  <a:pt x="829846" y="496320"/>
                </a:cubicBezTo>
                <a:cubicBezTo>
                  <a:pt x="838692" y="496651"/>
                  <a:pt x="929021" y="565137"/>
                  <a:pt x="929021" y="571509"/>
                </a:cubicBezTo>
                <a:cubicBezTo>
                  <a:pt x="929021" y="578219"/>
                  <a:pt x="543166" y="922078"/>
                  <a:pt x="535548" y="922078"/>
                </a:cubicBezTo>
                <a:cubicBezTo>
                  <a:pt x="533307" y="922078"/>
                  <a:pt x="509152" y="899675"/>
                  <a:pt x="481860" y="872310"/>
                </a:cubicBezTo>
                <a:close/>
                <a:moveTo>
                  <a:pt x="342150" y="729520"/>
                </a:moveTo>
                <a:cubicBezTo>
                  <a:pt x="318958" y="703674"/>
                  <a:pt x="304394" y="682792"/>
                  <a:pt x="307531" y="679886"/>
                </a:cubicBezTo>
                <a:cubicBezTo>
                  <a:pt x="323709" y="664819"/>
                  <a:pt x="490599" y="549339"/>
                  <a:pt x="496111" y="549406"/>
                </a:cubicBezTo>
                <a:cubicBezTo>
                  <a:pt x="505074" y="549518"/>
                  <a:pt x="585628" y="618425"/>
                  <a:pt x="585628" y="626004"/>
                </a:cubicBezTo>
                <a:cubicBezTo>
                  <a:pt x="585628" y="635309"/>
                  <a:pt x="404891" y="774124"/>
                  <a:pt x="392768" y="774124"/>
                </a:cubicBezTo>
                <a:cubicBezTo>
                  <a:pt x="386942" y="774124"/>
                  <a:pt x="364154" y="754051"/>
                  <a:pt x="342150" y="729520"/>
                </a:cubicBezTo>
                <a:close/>
                <a:moveTo>
                  <a:pt x="227133" y="611740"/>
                </a:moveTo>
                <a:cubicBezTo>
                  <a:pt x="193925" y="578225"/>
                  <a:pt x="189959" y="571965"/>
                  <a:pt x="197488" y="564990"/>
                </a:cubicBezTo>
                <a:cubicBezTo>
                  <a:pt x="208289" y="554971"/>
                  <a:pt x="738850" y="213303"/>
                  <a:pt x="749605" y="209279"/>
                </a:cubicBezTo>
                <a:cubicBezTo>
                  <a:pt x="758093" y="206205"/>
                  <a:pt x="831571" y="250596"/>
                  <a:pt x="831571" y="258801"/>
                </a:cubicBezTo>
                <a:cubicBezTo>
                  <a:pt x="831571" y="264663"/>
                  <a:pt x="287745" y="644695"/>
                  <a:pt x="274525" y="648049"/>
                </a:cubicBezTo>
                <a:cubicBezTo>
                  <a:pt x="269259" y="649395"/>
                  <a:pt x="249384" y="634138"/>
                  <a:pt x="227133" y="611673"/>
                </a:cubicBezTo>
                <a:close/>
                <a:moveTo>
                  <a:pt x="580945" y="557768"/>
                </a:moveTo>
                <a:cubicBezTo>
                  <a:pt x="559042" y="539627"/>
                  <a:pt x="541239" y="521660"/>
                  <a:pt x="541374" y="517837"/>
                </a:cubicBezTo>
                <a:cubicBezTo>
                  <a:pt x="541508" y="514016"/>
                  <a:pt x="560861" y="497411"/>
                  <a:pt x="584351" y="480925"/>
                </a:cubicBezTo>
                <a:cubicBezTo>
                  <a:pt x="607856" y="464449"/>
                  <a:pt x="713193" y="389258"/>
                  <a:pt x="818508" y="313823"/>
                </a:cubicBezTo>
                <a:cubicBezTo>
                  <a:pt x="923755" y="238389"/>
                  <a:pt x="1014213" y="176659"/>
                  <a:pt x="1019501" y="176659"/>
                </a:cubicBezTo>
                <a:cubicBezTo>
                  <a:pt x="1033667" y="176659"/>
                  <a:pt x="1105389" y="218021"/>
                  <a:pt x="1103081" y="224884"/>
                </a:cubicBezTo>
                <a:cubicBezTo>
                  <a:pt x="1099756" y="234838"/>
                  <a:pt x="639473" y="590656"/>
                  <a:pt x="629838" y="590656"/>
                </a:cubicBezTo>
                <a:cubicBezTo>
                  <a:pt x="624841" y="590701"/>
                  <a:pt x="602837" y="575889"/>
                  <a:pt x="580923" y="557746"/>
                </a:cubicBezTo>
                <a:close/>
                <a:moveTo>
                  <a:pt x="120250" y="504490"/>
                </a:moveTo>
                <a:cubicBezTo>
                  <a:pt x="94101" y="476900"/>
                  <a:pt x="90314" y="470238"/>
                  <a:pt x="97148" y="464022"/>
                </a:cubicBezTo>
                <a:cubicBezTo>
                  <a:pt x="103064" y="458634"/>
                  <a:pt x="431690" y="264949"/>
                  <a:pt x="471351" y="243441"/>
                </a:cubicBezTo>
                <a:cubicBezTo>
                  <a:pt x="477916" y="239886"/>
                  <a:pt x="547580" y="290035"/>
                  <a:pt x="545362" y="296697"/>
                </a:cubicBezTo>
                <a:cubicBezTo>
                  <a:pt x="542472" y="305325"/>
                  <a:pt x="171832" y="537490"/>
                  <a:pt x="160852" y="537490"/>
                </a:cubicBezTo>
                <a:cubicBezTo>
                  <a:pt x="155609" y="537494"/>
                  <a:pt x="137257" y="522642"/>
                  <a:pt x="120049" y="504490"/>
                </a:cubicBezTo>
                <a:close/>
                <a:moveTo>
                  <a:pt x="914814" y="506696"/>
                </a:moveTo>
                <a:cubicBezTo>
                  <a:pt x="890771" y="489479"/>
                  <a:pt x="870157" y="472601"/>
                  <a:pt x="869014" y="469203"/>
                </a:cubicBezTo>
                <a:cubicBezTo>
                  <a:pt x="867396" y="464347"/>
                  <a:pt x="1085401" y="283567"/>
                  <a:pt x="1134765" y="248756"/>
                </a:cubicBezTo>
                <a:cubicBezTo>
                  <a:pt x="1144380" y="241988"/>
                  <a:pt x="1151942" y="244242"/>
                  <a:pt x="1193181" y="266163"/>
                </a:cubicBezTo>
                <a:cubicBezTo>
                  <a:pt x="1219241" y="280014"/>
                  <a:pt x="1240505" y="294155"/>
                  <a:pt x="1240460" y="297598"/>
                </a:cubicBezTo>
                <a:cubicBezTo>
                  <a:pt x="1240341" y="306401"/>
                  <a:pt x="980759" y="534143"/>
                  <a:pt x="968659" y="536379"/>
                </a:cubicBezTo>
                <a:cubicBezTo>
                  <a:pt x="963104" y="537329"/>
                  <a:pt x="938880" y="524019"/>
                  <a:pt x="914814" y="506799"/>
                </a:cubicBezTo>
                <a:close/>
                <a:moveTo>
                  <a:pt x="31741" y="410916"/>
                </a:moveTo>
                <a:lnTo>
                  <a:pt x="124" y="378967"/>
                </a:lnTo>
                <a:lnTo>
                  <a:pt x="14151" y="369892"/>
                </a:lnTo>
                <a:cubicBezTo>
                  <a:pt x="21882" y="364902"/>
                  <a:pt x="178554" y="279634"/>
                  <a:pt x="362361" y="180388"/>
                </a:cubicBezTo>
                <a:lnTo>
                  <a:pt x="696462" y="-38"/>
                </a:lnTo>
                <a:lnTo>
                  <a:pt x="728414" y="15596"/>
                </a:lnTo>
                <a:cubicBezTo>
                  <a:pt x="745988" y="24195"/>
                  <a:pt x="760367" y="34144"/>
                  <a:pt x="760367" y="37704"/>
                </a:cubicBezTo>
                <a:cubicBezTo>
                  <a:pt x="760367" y="42575"/>
                  <a:pt x="73352" y="442825"/>
                  <a:pt x="65061" y="442825"/>
                </a:cubicBezTo>
                <a:cubicBezTo>
                  <a:pt x="64165" y="442825"/>
                  <a:pt x="49174" y="428449"/>
                  <a:pt x="31786" y="410876"/>
                </a:cubicBezTo>
                <a:close/>
                <a:moveTo>
                  <a:pt x="545541" y="249851"/>
                </a:moveTo>
                <a:cubicBezTo>
                  <a:pt x="530058" y="238252"/>
                  <a:pt x="517398" y="225683"/>
                  <a:pt x="517420" y="221927"/>
                </a:cubicBezTo>
                <a:cubicBezTo>
                  <a:pt x="517443" y="218170"/>
                  <a:pt x="580071" y="178307"/>
                  <a:pt x="656592" y="133323"/>
                </a:cubicBezTo>
                <a:lnTo>
                  <a:pt x="795719" y="51561"/>
                </a:lnTo>
                <a:lnTo>
                  <a:pt x="831437" y="70558"/>
                </a:lnTo>
                <a:cubicBezTo>
                  <a:pt x="851083" y="81008"/>
                  <a:pt x="867154" y="91574"/>
                  <a:pt x="867154" y="94034"/>
                </a:cubicBezTo>
                <a:cubicBezTo>
                  <a:pt x="867154" y="101047"/>
                  <a:pt x="594233" y="271308"/>
                  <a:pt x="583477" y="271107"/>
                </a:cubicBezTo>
                <a:cubicBezTo>
                  <a:pt x="578128" y="271017"/>
                  <a:pt x="561079" y="261437"/>
                  <a:pt x="545586" y="249836"/>
                </a:cubicBezTo>
                <a:close/>
                <a:moveTo>
                  <a:pt x="824289" y="214481"/>
                </a:moveTo>
                <a:cubicBezTo>
                  <a:pt x="805541" y="202920"/>
                  <a:pt x="790252" y="190357"/>
                  <a:pt x="790319" y="186534"/>
                </a:cubicBezTo>
                <a:cubicBezTo>
                  <a:pt x="790431" y="180086"/>
                  <a:pt x="885192" y="116756"/>
                  <a:pt x="900743" y="112732"/>
                </a:cubicBezTo>
                <a:cubicBezTo>
                  <a:pt x="907890" y="110885"/>
                  <a:pt x="971662" y="144457"/>
                  <a:pt x="976816" y="152774"/>
                </a:cubicBezTo>
                <a:cubicBezTo>
                  <a:pt x="978368" y="155283"/>
                  <a:pt x="975034" y="161427"/>
                  <a:pt x="969405" y="166428"/>
                </a:cubicBezTo>
                <a:cubicBezTo>
                  <a:pt x="950151" y="183532"/>
                  <a:pt x="871104" y="235826"/>
                  <a:pt x="864741" y="235670"/>
                </a:cubicBezTo>
                <a:cubicBezTo>
                  <a:pt x="861245" y="235583"/>
                  <a:pt x="843046" y="226051"/>
                  <a:pt x="824295" y="214490"/>
                </a:cubicBezTo>
                <a:close/>
              </a:path>
            </a:pathLst>
          </a:custGeom>
          <a:solidFill>
            <a:schemeClr val="tx1"/>
          </a:solidFill>
          <a:ln w="5894" cap="flat">
            <a:noFill/>
            <a:prstDash val="solid"/>
            <a:miter/>
          </a:ln>
        </p:spPr>
        <p:txBody>
          <a:bodyPr rtlCol="0" anchor="ctr"/>
          <a:lstStyle/>
          <a:p>
            <a:endParaRPr lang="en-US"/>
          </a:p>
        </p:txBody>
      </p:sp>
      <p:pic>
        <p:nvPicPr>
          <p:cNvPr id="191" name="Graphic 190" descr="Database with solid fill">
            <a:extLst>
              <a:ext uri="{FF2B5EF4-FFF2-40B4-BE49-F238E27FC236}">
                <a16:creationId xmlns:a16="http://schemas.microsoft.com/office/drawing/2014/main" id="{10AF51BD-5B98-633E-7697-C50591CC24E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9939629" y="8773324"/>
            <a:ext cx="627177" cy="627177"/>
          </a:xfrm>
          <a:prstGeom prst="rect">
            <a:avLst/>
          </a:prstGeom>
        </p:spPr>
      </p:pic>
      <p:sp>
        <p:nvSpPr>
          <p:cNvPr id="192" name="TextBox 191">
            <a:extLst>
              <a:ext uri="{FF2B5EF4-FFF2-40B4-BE49-F238E27FC236}">
                <a16:creationId xmlns:a16="http://schemas.microsoft.com/office/drawing/2014/main" id="{2B0A07A7-AD3C-BB8F-5240-3689ADC5479E}"/>
              </a:ext>
            </a:extLst>
          </p:cNvPr>
          <p:cNvSpPr txBox="1"/>
          <p:nvPr/>
        </p:nvSpPr>
        <p:spPr>
          <a:xfrm>
            <a:off x="19046584" y="9411540"/>
            <a:ext cx="1891087" cy="599159"/>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Create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datasets</a:t>
            </a:r>
          </a:p>
        </p:txBody>
      </p:sp>
      <p:sp>
        <p:nvSpPr>
          <p:cNvPr id="195" name="Rectangle 194">
            <a:extLst>
              <a:ext uri="{FF2B5EF4-FFF2-40B4-BE49-F238E27FC236}">
                <a16:creationId xmlns:a16="http://schemas.microsoft.com/office/drawing/2014/main" id="{068E6251-3191-A33D-4D41-CF21BDAABDC2}"/>
              </a:ext>
            </a:extLst>
          </p:cNvPr>
          <p:cNvSpPr/>
          <p:nvPr/>
        </p:nvSpPr>
        <p:spPr>
          <a:xfrm>
            <a:off x="10475939" y="844691"/>
            <a:ext cx="5919392"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VLM Pipeline</a:t>
            </a:r>
          </a:p>
          <a:p>
            <a:endParaRPr lang="en-US" sz="3200"/>
          </a:p>
        </p:txBody>
      </p:sp>
      <p:sp>
        <p:nvSpPr>
          <p:cNvPr id="196" name="Rectangle 195">
            <a:extLst>
              <a:ext uri="{FF2B5EF4-FFF2-40B4-BE49-F238E27FC236}">
                <a16:creationId xmlns:a16="http://schemas.microsoft.com/office/drawing/2014/main" id="{9E6012AE-CF2D-9078-9FE2-BBAABAAC88E1}"/>
              </a:ext>
            </a:extLst>
          </p:cNvPr>
          <p:cNvSpPr/>
          <p:nvPr/>
        </p:nvSpPr>
        <p:spPr>
          <a:xfrm>
            <a:off x="10469202" y="4209054"/>
            <a:ext cx="5919392" cy="59520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grpSp>
        <p:nvGrpSpPr>
          <p:cNvPr id="197" name="Group 196">
            <a:extLst>
              <a:ext uri="{FF2B5EF4-FFF2-40B4-BE49-F238E27FC236}">
                <a16:creationId xmlns:a16="http://schemas.microsoft.com/office/drawing/2014/main" id="{7C9BC80F-F33E-B66E-6E27-B92FBE46D39A}"/>
              </a:ext>
            </a:extLst>
          </p:cNvPr>
          <p:cNvGrpSpPr/>
          <p:nvPr/>
        </p:nvGrpSpPr>
        <p:grpSpPr>
          <a:xfrm>
            <a:off x="14542032" y="1785835"/>
            <a:ext cx="1265216" cy="2136865"/>
            <a:chOff x="5426481" y="1717776"/>
            <a:chExt cx="562191" cy="949502"/>
          </a:xfrm>
        </p:grpSpPr>
        <p:grpSp>
          <p:nvGrpSpPr>
            <p:cNvPr id="198" name="Group 197">
              <a:extLst>
                <a:ext uri="{FF2B5EF4-FFF2-40B4-BE49-F238E27FC236}">
                  <a16:creationId xmlns:a16="http://schemas.microsoft.com/office/drawing/2014/main" id="{3B05D27E-D8D3-1D92-E1F8-73B174D19B2A}"/>
                </a:ext>
              </a:extLst>
            </p:cNvPr>
            <p:cNvGrpSpPr/>
            <p:nvPr/>
          </p:nvGrpSpPr>
          <p:grpSpPr>
            <a:xfrm>
              <a:off x="5511502" y="1787481"/>
              <a:ext cx="380624" cy="491126"/>
              <a:chOff x="6973052" y="1059136"/>
              <a:chExt cx="436100" cy="562710"/>
            </a:xfrm>
          </p:grpSpPr>
          <p:sp>
            <p:nvSpPr>
              <p:cNvPr id="204" name="Freeform 203">
                <a:extLst>
                  <a:ext uri="{FF2B5EF4-FFF2-40B4-BE49-F238E27FC236}">
                    <a16:creationId xmlns:a16="http://schemas.microsoft.com/office/drawing/2014/main" id="{6521BDB3-1557-9185-3F88-552646287810}"/>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5" name="Freeform 204">
                <a:extLst>
                  <a:ext uri="{FF2B5EF4-FFF2-40B4-BE49-F238E27FC236}">
                    <a16:creationId xmlns:a16="http://schemas.microsoft.com/office/drawing/2014/main" id="{A0851799-F033-1362-7F4A-ADD95860563D}"/>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99" name="Group 198">
              <a:extLst>
                <a:ext uri="{FF2B5EF4-FFF2-40B4-BE49-F238E27FC236}">
                  <a16:creationId xmlns:a16="http://schemas.microsoft.com/office/drawing/2014/main" id="{BCC946FC-31C9-1BC7-FBA2-74883FBD11F9}"/>
                </a:ext>
              </a:extLst>
            </p:cNvPr>
            <p:cNvGrpSpPr/>
            <p:nvPr/>
          </p:nvGrpSpPr>
          <p:grpSpPr>
            <a:xfrm>
              <a:off x="5583306" y="1717776"/>
              <a:ext cx="380624" cy="491126"/>
              <a:chOff x="6973052" y="1059134"/>
              <a:chExt cx="436100" cy="562710"/>
            </a:xfrm>
          </p:grpSpPr>
          <p:sp>
            <p:nvSpPr>
              <p:cNvPr id="202" name="Freeform 201">
                <a:extLst>
                  <a:ext uri="{FF2B5EF4-FFF2-40B4-BE49-F238E27FC236}">
                    <a16:creationId xmlns:a16="http://schemas.microsoft.com/office/drawing/2014/main" id="{F89EC5AE-1262-BA98-7B53-69C8D2D18B50}"/>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3" name="Freeform 202">
                <a:extLst>
                  <a:ext uri="{FF2B5EF4-FFF2-40B4-BE49-F238E27FC236}">
                    <a16:creationId xmlns:a16="http://schemas.microsoft.com/office/drawing/2014/main" id="{9C91C6AA-CE22-15ED-8F52-6741D3B1B2BA}"/>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200" name="TextBox 199">
              <a:extLst>
                <a:ext uri="{FF2B5EF4-FFF2-40B4-BE49-F238E27FC236}">
                  <a16:creationId xmlns:a16="http://schemas.microsoft.com/office/drawing/2014/main" id="{0C0276FD-1B10-B8F8-FC8C-77F318334FB0}"/>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201" name="Graphic 200">
              <a:extLst>
                <a:ext uri="{FF2B5EF4-FFF2-40B4-BE49-F238E27FC236}">
                  <a16:creationId xmlns:a16="http://schemas.microsoft.com/office/drawing/2014/main" id="{79351A80-0C85-8928-1950-4201DB57BB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206" name="Triangle 205">
            <a:extLst>
              <a:ext uri="{FF2B5EF4-FFF2-40B4-BE49-F238E27FC236}">
                <a16:creationId xmlns:a16="http://schemas.microsoft.com/office/drawing/2014/main" id="{5E36AEAE-FB33-5046-73F7-97967A6AF492}"/>
              </a:ext>
            </a:extLst>
          </p:cNvPr>
          <p:cNvSpPr/>
          <p:nvPr/>
        </p:nvSpPr>
        <p:spPr>
          <a:xfrm rot="5400000">
            <a:off x="13122833" y="245184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4" name="Freeform 223">
            <a:extLst>
              <a:ext uri="{FF2B5EF4-FFF2-40B4-BE49-F238E27FC236}">
                <a16:creationId xmlns:a16="http://schemas.microsoft.com/office/drawing/2014/main" id="{C2F95711-95CF-475A-279F-91A1FA426468}"/>
              </a:ext>
            </a:extLst>
          </p:cNvPr>
          <p:cNvSpPr/>
          <p:nvPr/>
        </p:nvSpPr>
        <p:spPr>
          <a:xfrm>
            <a:off x="11162113" y="1749609"/>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25" name="Group 224">
            <a:extLst>
              <a:ext uri="{FF2B5EF4-FFF2-40B4-BE49-F238E27FC236}">
                <a16:creationId xmlns:a16="http://schemas.microsoft.com/office/drawing/2014/main" id="{EEB7157C-B647-D6CB-C673-CA04849F58EB}"/>
              </a:ext>
            </a:extLst>
          </p:cNvPr>
          <p:cNvGrpSpPr/>
          <p:nvPr/>
        </p:nvGrpSpPr>
        <p:grpSpPr>
          <a:xfrm>
            <a:off x="10897470" y="1623060"/>
            <a:ext cx="1326347" cy="1326347"/>
            <a:chOff x="2791655" y="3208723"/>
            <a:chExt cx="675252" cy="675252"/>
          </a:xfrm>
        </p:grpSpPr>
        <p:pic>
          <p:nvPicPr>
            <p:cNvPr id="226" name="Graphic 225" descr="Paper with solid fill">
              <a:extLst>
                <a:ext uri="{FF2B5EF4-FFF2-40B4-BE49-F238E27FC236}">
                  <a16:creationId xmlns:a16="http://schemas.microsoft.com/office/drawing/2014/main" id="{D44DF6FC-7E11-E9CB-5347-EE6300C99B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227" name="Freeform 226">
              <a:extLst>
                <a:ext uri="{FF2B5EF4-FFF2-40B4-BE49-F238E27FC236}">
                  <a16:creationId xmlns:a16="http://schemas.microsoft.com/office/drawing/2014/main" id="{CB744EAD-BB69-EE3F-C7B8-6A658010946B}"/>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8" name="Freeform 227">
              <a:extLst>
                <a:ext uri="{FF2B5EF4-FFF2-40B4-BE49-F238E27FC236}">
                  <a16:creationId xmlns:a16="http://schemas.microsoft.com/office/drawing/2014/main" id="{F6DCA5D2-1DB4-5499-F7E5-31C1552C7AEF}"/>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9" name="Freeform 228">
              <a:extLst>
                <a:ext uri="{FF2B5EF4-FFF2-40B4-BE49-F238E27FC236}">
                  <a16:creationId xmlns:a16="http://schemas.microsoft.com/office/drawing/2014/main" id="{67C28444-67BA-31AA-9D82-D178F148A919}"/>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0" name="Freeform 229">
              <a:extLst>
                <a:ext uri="{FF2B5EF4-FFF2-40B4-BE49-F238E27FC236}">
                  <a16:creationId xmlns:a16="http://schemas.microsoft.com/office/drawing/2014/main" id="{B4B76C59-34B2-C2FD-7636-F842BA172316}"/>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1" name="Freeform 230">
              <a:extLst>
                <a:ext uri="{FF2B5EF4-FFF2-40B4-BE49-F238E27FC236}">
                  <a16:creationId xmlns:a16="http://schemas.microsoft.com/office/drawing/2014/main" id="{F45BF186-BE73-EF0D-F050-0B18C31916E7}"/>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2" name="Freeform 231">
              <a:extLst>
                <a:ext uri="{FF2B5EF4-FFF2-40B4-BE49-F238E27FC236}">
                  <a16:creationId xmlns:a16="http://schemas.microsoft.com/office/drawing/2014/main" id="{AE77BF2A-F498-EE45-BA93-77E2CEA07C77}"/>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3" name="Freeform 232">
              <a:extLst>
                <a:ext uri="{FF2B5EF4-FFF2-40B4-BE49-F238E27FC236}">
                  <a16:creationId xmlns:a16="http://schemas.microsoft.com/office/drawing/2014/main" id="{17E21EA0-80EB-2E4F-2885-3CE794DDEF2F}"/>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4" name="Freeform 233">
              <a:extLst>
                <a:ext uri="{FF2B5EF4-FFF2-40B4-BE49-F238E27FC236}">
                  <a16:creationId xmlns:a16="http://schemas.microsoft.com/office/drawing/2014/main" id="{79E94E00-EB87-0C81-327E-0D390290D825}"/>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5" name="Freeform 234">
              <a:extLst>
                <a:ext uri="{FF2B5EF4-FFF2-40B4-BE49-F238E27FC236}">
                  <a16:creationId xmlns:a16="http://schemas.microsoft.com/office/drawing/2014/main" id="{1F2DADA5-4592-FBC6-998C-58983E16446C}"/>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36" name="TextBox 235">
            <a:extLst>
              <a:ext uri="{FF2B5EF4-FFF2-40B4-BE49-F238E27FC236}">
                <a16:creationId xmlns:a16="http://schemas.microsoft.com/office/drawing/2014/main" id="{C2C18927-8D89-1C3B-D9A7-E8E29C60741D}"/>
              </a:ext>
            </a:extLst>
          </p:cNvPr>
          <p:cNvSpPr txBox="1"/>
          <p:nvPr/>
        </p:nvSpPr>
        <p:spPr>
          <a:xfrm>
            <a:off x="10873675" y="3608723"/>
            <a:ext cx="1939268" cy="473529"/>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Page images</a:t>
            </a:r>
          </a:p>
        </p:txBody>
      </p:sp>
      <p:sp>
        <p:nvSpPr>
          <p:cNvPr id="237" name="Freeform 236">
            <a:extLst>
              <a:ext uri="{FF2B5EF4-FFF2-40B4-BE49-F238E27FC236}">
                <a16:creationId xmlns:a16="http://schemas.microsoft.com/office/drawing/2014/main" id="{E0646AA1-FB05-A0C8-FA00-90D291DAE4D6}"/>
              </a:ext>
            </a:extLst>
          </p:cNvPr>
          <p:cNvSpPr/>
          <p:nvPr/>
        </p:nvSpPr>
        <p:spPr>
          <a:xfrm>
            <a:off x="11612782" y="2469194"/>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38" name="Group 237">
            <a:extLst>
              <a:ext uri="{FF2B5EF4-FFF2-40B4-BE49-F238E27FC236}">
                <a16:creationId xmlns:a16="http://schemas.microsoft.com/office/drawing/2014/main" id="{FE59CB01-0D03-8948-D598-D064909ECF4B}"/>
              </a:ext>
            </a:extLst>
          </p:cNvPr>
          <p:cNvGrpSpPr/>
          <p:nvPr/>
        </p:nvGrpSpPr>
        <p:grpSpPr>
          <a:xfrm>
            <a:off x="11346086" y="2323982"/>
            <a:ext cx="1326347" cy="1326347"/>
            <a:chOff x="3613121" y="2046618"/>
            <a:chExt cx="675252" cy="675252"/>
          </a:xfrm>
        </p:grpSpPr>
        <p:grpSp>
          <p:nvGrpSpPr>
            <p:cNvPr id="239" name="Group 238">
              <a:extLst>
                <a:ext uri="{FF2B5EF4-FFF2-40B4-BE49-F238E27FC236}">
                  <a16:creationId xmlns:a16="http://schemas.microsoft.com/office/drawing/2014/main" id="{E03E40C1-450A-8327-71F9-17EAC5CD6557}"/>
                </a:ext>
              </a:extLst>
            </p:cNvPr>
            <p:cNvGrpSpPr/>
            <p:nvPr/>
          </p:nvGrpSpPr>
          <p:grpSpPr>
            <a:xfrm>
              <a:off x="3613121" y="2046618"/>
              <a:ext cx="675252" cy="675252"/>
              <a:chOff x="2791655" y="3946044"/>
              <a:chExt cx="675252" cy="675252"/>
            </a:xfrm>
          </p:grpSpPr>
          <p:pic>
            <p:nvPicPr>
              <p:cNvPr id="242" name="Graphic 241" descr="Paper with solid fill">
                <a:extLst>
                  <a:ext uri="{FF2B5EF4-FFF2-40B4-BE49-F238E27FC236}">
                    <a16:creationId xmlns:a16="http://schemas.microsoft.com/office/drawing/2014/main" id="{C2EFED39-57E1-15EA-45F6-D4D382916C8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243" name="Freeform 242">
                <a:extLst>
                  <a:ext uri="{FF2B5EF4-FFF2-40B4-BE49-F238E27FC236}">
                    <a16:creationId xmlns:a16="http://schemas.microsoft.com/office/drawing/2014/main" id="{8DA719F6-86EC-4F77-B039-E5494E47E4EA}"/>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4" name="Freeform 243">
                <a:extLst>
                  <a:ext uri="{FF2B5EF4-FFF2-40B4-BE49-F238E27FC236}">
                    <a16:creationId xmlns:a16="http://schemas.microsoft.com/office/drawing/2014/main" id="{1618E1F7-9E2E-8C54-55BD-02A0DB065060}"/>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40" name="Freeform 239">
              <a:extLst>
                <a:ext uri="{FF2B5EF4-FFF2-40B4-BE49-F238E27FC236}">
                  <a16:creationId xmlns:a16="http://schemas.microsoft.com/office/drawing/2014/main" id="{74688713-7234-E25C-AC81-64D72BE6A60C}"/>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1" name="Freeform 240">
              <a:extLst>
                <a:ext uri="{FF2B5EF4-FFF2-40B4-BE49-F238E27FC236}">
                  <a16:creationId xmlns:a16="http://schemas.microsoft.com/office/drawing/2014/main" id="{95C5C486-6C51-EE10-A812-0F982F63C78D}"/>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 name="Triangle 13">
            <a:extLst>
              <a:ext uri="{FF2B5EF4-FFF2-40B4-BE49-F238E27FC236}">
                <a16:creationId xmlns:a16="http://schemas.microsoft.com/office/drawing/2014/main" id="{F839B793-AAE2-EB82-5FF9-8F3C65FB942C}"/>
              </a:ext>
            </a:extLst>
          </p:cNvPr>
          <p:cNvSpPr/>
          <p:nvPr/>
        </p:nvSpPr>
        <p:spPr>
          <a:xfrm rot="8100000">
            <a:off x="16442974" y="4499060"/>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29048231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E139E-A87F-16CA-7300-FB4129CE8F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87C96E-4F9B-5DAD-44CA-93286B10E07F}"/>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322CE265-38F4-F7EC-2CCD-291453BAF59D}"/>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Enrichment models</a:t>
            </a:r>
            <a:br>
              <a:rPr lang="en-US" sz="7996" kern="0">
                <a:solidFill>
                  <a:srgbClr val="0F62FE"/>
                </a:solidFill>
                <a:latin typeface="IBM Plex Sans Light" panose="020B0403050203000203" pitchFamily="34" charset="0"/>
              </a:rPr>
            </a:br>
            <a:r>
              <a:rPr lang="en-US" sz="4800" kern="0">
                <a:solidFill>
                  <a:schemeClr val="tx1"/>
                </a:solidFill>
                <a:latin typeface="IBM Plex Sans Light" panose="020B0403050203000203" pitchFamily="34" charset="0"/>
              </a:rPr>
              <a:t>Code and Formula model</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93FD4F02-2CC3-F2E4-93ED-BD4D3D8A01E5}"/>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A151C36F-86D2-B8C0-BCD3-0977A6C92756}"/>
              </a:ext>
            </a:extLst>
          </p:cNvPr>
          <p:cNvSpPr txBox="1"/>
          <p:nvPr/>
        </p:nvSpPr>
        <p:spPr>
          <a:xfrm>
            <a:off x="14906848" y="4146740"/>
            <a:ext cx="7612910" cy="449353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indent="-571500">
              <a:spcBef>
                <a:spcPts val="4200"/>
              </a:spcBef>
              <a:buFont typeface="Arial" panose="020B0604020202020204" pitchFamily="34" charset="0"/>
              <a:buChar char="•"/>
            </a:pPr>
            <a:r>
              <a:rPr lang="en-US"/>
              <a:t>Specialized enrichment for Code blocks and Formula</a:t>
            </a:r>
          </a:p>
          <a:p>
            <a:pPr marL="571500" indent="-571500">
              <a:spcBef>
                <a:spcPts val="4200"/>
              </a:spcBef>
              <a:buFont typeface="Arial" panose="020B0604020202020204" pitchFamily="34" charset="0"/>
              <a:buChar char="•"/>
            </a:pPr>
            <a:r>
              <a:rPr lang="en-US"/>
              <a:t>Detection of 50+ programming languages</a:t>
            </a:r>
          </a:p>
          <a:p>
            <a:pPr marL="571500" indent="-571500">
              <a:spcBef>
                <a:spcPts val="4200"/>
              </a:spcBef>
              <a:buFont typeface="Arial" panose="020B0604020202020204" pitchFamily="34" charset="0"/>
              <a:buChar char="•"/>
            </a:pPr>
            <a:r>
              <a:rPr lang="en-US"/>
              <a:t>Extraction of equation formula in LaTeX</a:t>
            </a:r>
          </a:p>
        </p:txBody>
      </p:sp>
      <p:sp>
        <p:nvSpPr>
          <p:cNvPr id="13" name="TextBox 12">
            <a:extLst>
              <a:ext uri="{FF2B5EF4-FFF2-40B4-BE49-F238E27FC236}">
                <a16:creationId xmlns:a16="http://schemas.microsoft.com/office/drawing/2014/main" id="{9F892DC8-A805-6B2C-1292-937AF7D53265}"/>
              </a:ext>
            </a:extLst>
          </p:cNvPr>
          <p:cNvSpPr txBox="1"/>
          <p:nvPr/>
        </p:nvSpPr>
        <p:spPr>
          <a:xfrm>
            <a:off x="4248467" y="6096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ED82A661-F095-BBAB-2F29-ABAF63B90005}"/>
              </a:ext>
            </a:extLst>
          </p:cNvPr>
          <p:cNvSpPr txBox="1"/>
          <p:nvPr/>
        </p:nvSpPr>
        <p:spPr>
          <a:xfrm>
            <a:off x="19715126" y="8519751"/>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10" name="TextBox 9">
            <a:extLst>
              <a:ext uri="{FF2B5EF4-FFF2-40B4-BE49-F238E27FC236}">
                <a16:creationId xmlns:a16="http://schemas.microsoft.com/office/drawing/2014/main" id="{FAC4DBCB-AEBD-9490-C9EA-39C74E410FEF}"/>
              </a:ext>
            </a:extLst>
          </p:cNvPr>
          <p:cNvSpPr txBox="1"/>
          <p:nvPr/>
        </p:nvSpPr>
        <p:spPr>
          <a:xfrm>
            <a:off x="1853465" y="12553848"/>
            <a:ext cx="9395782" cy="646331"/>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r>
              <a:rPr lang="en-US"/>
              <a:t>https://</a:t>
            </a:r>
            <a:r>
              <a:rPr lang="en-US" err="1"/>
              <a:t>huggingface.co</a:t>
            </a:r>
            <a:r>
              <a:rPr lang="en-US"/>
              <a:t>/ds4sd/</a:t>
            </a:r>
            <a:r>
              <a:rPr lang="en-US" err="1"/>
              <a:t>CodeFormula</a:t>
            </a:r>
            <a:endParaRPr lang="en-US"/>
          </a:p>
        </p:txBody>
      </p:sp>
      <p:pic>
        <p:nvPicPr>
          <p:cNvPr id="15" name="Picture 14">
            <a:extLst>
              <a:ext uri="{FF2B5EF4-FFF2-40B4-BE49-F238E27FC236}">
                <a16:creationId xmlns:a16="http://schemas.microsoft.com/office/drawing/2014/main" id="{839C242B-60D3-793D-3003-2E95806AC98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15002" y="12402736"/>
            <a:ext cx="938463" cy="948554"/>
          </a:xfrm>
          <a:prstGeom prst="rect">
            <a:avLst/>
          </a:prstGeom>
        </p:spPr>
      </p:pic>
      <p:pic>
        <p:nvPicPr>
          <p:cNvPr id="1028" name="Picture 4">
            <a:extLst>
              <a:ext uri="{FF2B5EF4-FFF2-40B4-BE49-F238E27FC236}">
                <a16:creationId xmlns:a16="http://schemas.microsoft.com/office/drawing/2014/main" id="{38A7E7C5-819A-DAC2-F419-5C17BB207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002" y="4146740"/>
            <a:ext cx="12971119" cy="6777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1647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4DF36-88A6-3792-0347-575458CC1842}"/>
            </a:ext>
          </a:extLst>
        </p:cNvPr>
        <p:cNvGrpSpPr/>
        <p:nvPr/>
      </p:nvGrpSpPr>
      <p:grpSpPr>
        <a:xfrm>
          <a:off x="0" y="0"/>
          <a:ext cx="0" cy="0"/>
          <a:chOff x="0" y="0"/>
          <a:chExt cx="0" cy="0"/>
        </a:xfrm>
      </p:grpSpPr>
      <p:sp>
        <p:nvSpPr>
          <p:cNvPr id="10" name="Title 6">
            <a:extLst>
              <a:ext uri="{FF2B5EF4-FFF2-40B4-BE49-F238E27FC236}">
                <a16:creationId xmlns:a16="http://schemas.microsoft.com/office/drawing/2014/main" id="{4B1D8091-71D2-C050-A3D6-5D9B8FE25E2A}"/>
              </a:ext>
            </a:extLst>
          </p:cNvPr>
          <p:cNvSpPr txBox="1">
            <a:spLocks/>
          </p:cNvSpPr>
          <p:nvPr/>
        </p:nvSpPr>
        <p:spPr>
          <a:xfrm>
            <a:off x="1122456" y="4209674"/>
            <a:ext cx="22542478" cy="2648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ctr" defTabSz="6502238" rtl="0" eaLnBrk="1" fontAlgn="auto" latinLnBrk="0" hangingPunct="1">
              <a:lnSpc>
                <a:spcPct val="100000"/>
              </a:lnSpc>
              <a:spcBef>
                <a:spcPts val="0"/>
              </a:spcBef>
              <a:spcAft>
                <a:spcPts val="0"/>
              </a:spcAft>
              <a:buClrTx/>
              <a:buSzTx/>
              <a:buFontTx/>
              <a:buNone/>
              <a:tabLst/>
              <a:defRPr/>
            </a:pPr>
            <a:endParaRPr kumimoji="0" lang="en-CH" sz="6386" b="0" i="0" u="none" strike="noStrike" kern="1200" cap="none" spc="0" normalizeH="0" baseline="0" noProof="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5" name="Slide Number Placeholder 4">
            <a:extLst>
              <a:ext uri="{FF2B5EF4-FFF2-40B4-BE49-F238E27FC236}">
                <a16:creationId xmlns:a16="http://schemas.microsoft.com/office/drawing/2014/main" id="{20D9DE38-A221-6BDA-C495-D3EE5976C4A3}"/>
              </a:ext>
            </a:extLst>
          </p:cNvPr>
          <p:cNvSpPr>
            <a:spLocks noGrp="1"/>
          </p:cNvSpPr>
          <p:nvPr>
            <p:ph type="sldNum" sz="quarter" idx="4"/>
          </p:nvPr>
        </p:nvSpPr>
        <p:spPr>
          <a:xfrm>
            <a:off x="47504753" y="26000954"/>
            <a:ext cx="123432" cy="245901"/>
          </a:xfrm>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598"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rPr>
              <a:pPr marL="0" marR="0" lvl="0" indent="0" algn="r" defTabSz="1828800" rtl="0" eaLnBrk="1" fontAlgn="auto" latinLnBrk="0" hangingPunct="1">
                <a:lnSpc>
                  <a:spcPct val="100000"/>
                </a:lnSpc>
                <a:spcBef>
                  <a:spcPts val="0"/>
                </a:spcBef>
                <a:spcAft>
                  <a:spcPts val="0"/>
                </a:spcAft>
                <a:buClrTx/>
                <a:buSzTx/>
                <a:buFontTx/>
                <a:buNone/>
                <a:tabLst/>
                <a:defRPr/>
              </a:pPr>
              <a:t>2</a:t>
            </a:fld>
            <a:endParaRPr kumimoji="0" lang="en-US" sz="1598"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2" name="Footer Placeholder 5">
            <a:extLst>
              <a:ext uri="{FF2B5EF4-FFF2-40B4-BE49-F238E27FC236}">
                <a16:creationId xmlns:a16="http://schemas.microsoft.com/office/drawing/2014/main" id="{5C9F8D03-EE98-050C-DB00-AA6FBE2527BF}"/>
              </a:ext>
            </a:extLst>
          </p:cNvPr>
          <p:cNvSpPr txBox="1">
            <a:spLocks/>
          </p:cNvSpPr>
          <p:nvPr/>
        </p:nvSpPr>
        <p:spPr>
          <a:xfrm>
            <a:off x="569838" y="13138151"/>
            <a:ext cx="7823910" cy="3807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rPr>
              <a:t>IBM Research / IBM Corporation © 2024</a:t>
            </a:r>
          </a:p>
        </p:txBody>
      </p:sp>
      <p:sp>
        <p:nvSpPr>
          <p:cNvPr id="4" name="Slide Number Placeholder 7">
            <a:extLst>
              <a:ext uri="{FF2B5EF4-FFF2-40B4-BE49-F238E27FC236}">
                <a16:creationId xmlns:a16="http://schemas.microsoft.com/office/drawing/2014/main" id="{31503910-7D72-74A6-8261-7783B4886C76}"/>
              </a:ext>
            </a:extLst>
          </p:cNvPr>
          <p:cNvSpPr txBox="1">
            <a:spLocks/>
          </p:cNvSpPr>
          <p:nvPr/>
        </p:nvSpPr>
        <p:spPr>
          <a:xfrm>
            <a:off x="23687559" y="12938843"/>
            <a:ext cx="123432" cy="246221"/>
          </a:xfrm>
          <a:prstGeom prst="rect">
            <a:avLst/>
          </a:prstGeom>
          <a:ln w="12700">
            <a:miter lim="400000"/>
          </a:ln>
        </p:spPr>
        <p:txBody>
          <a:bodyPr vert="horz" wrap="none" lIns="0" tIns="0" rIns="0" bIns="0" rtlCol="0" anchor="ctr">
            <a:spAutoFit/>
          </a:bodyPr>
          <a:lstStyle>
            <a:defPPr>
              <a:defRPr lang="en-US"/>
            </a:defPPr>
            <a:lvl1pPr marL="0" algn="r" defTabSz="914400" rtl="0" eaLnBrk="1" latinLnBrk="0" hangingPunct="1">
              <a:defRPr sz="799" b="0" i="0" kern="1200">
                <a:solidFill>
                  <a:schemeClr val="tx1"/>
                </a:solidFill>
                <a:latin typeface="IBM Plex Sans" panose="020B0503050203000203" pitchFamily="34" charset="0"/>
                <a:ea typeface="+mn-ea"/>
                <a:cs typeface="+mn-cs"/>
                <a:sym typeface="IBM Plex San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8288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sym typeface="IBM Plex Sans"/>
              </a:rPr>
              <a:pPr marL="0" marR="0" lvl="0" indent="0" algn="r" defTabSz="18288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sym typeface="IBM Plex Sans"/>
            </a:endParaRPr>
          </a:p>
        </p:txBody>
      </p:sp>
      <p:pic>
        <p:nvPicPr>
          <p:cNvPr id="9" name="Picture 8" descr="Aerial view of a large building with a lake in the background&#10;&#10;AI-generated content may be incorrect.">
            <a:extLst>
              <a:ext uri="{FF2B5EF4-FFF2-40B4-BE49-F238E27FC236}">
                <a16:creationId xmlns:a16="http://schemas.microsoft.com/office/drawing/2014/main" id="{5268C578-B596-ACF4-9A7D-07B0B28AFE36}"/>
              </a:ext>
            </a:extLst>
          </p:cNvPr>
          <p:cNvPicPr>
            <a:picLocks noChangeAspect="1"/>
          </p:cNvPicPr>
          <p:nvPr/>
        </p:nvPicPr>
        <p:blipFill>
          <a:blip r:embed="rId2"/>
          <a:stretch>
            <a:fillRect/>
          </a:stretch>
        </p:blipFill>
        <p:spPr>
          <a:xfrm>
            <a:off x="-1" y="-818149"/>
            <a:ext cx="24387175" cy="17286375"/>
          </a:xfrm>
          <a:prstGeom prst="rect">
            <a:avLst/>
          </a:prstGeom>
        </p:spPr>
      </p:pic>
    </p:spTree>
    <p:extLst>
      <p:ext uri="{BB962C8B-B14F-4D97-AF65-F5344CB8AC3E}">
        <p14:creationId xmlns:p14="http://schemas.microsoft.com/office/powerpoint/2010/main" val="386130118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41AD-D22A-9B83-9B9F-B8C5B0D358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4F7B17-3EB9-C41A-8D61-93779297C622}"/>
              </a:ext>
            </a:extLst>
          </p:cNvPr>
          <p:cNvSpPr txBox="1"/>
          <p:nvPr/>
        </p:nvSpPr>
        <p:spPr>
          <a:xfrm>
            <a:off x="7805629" y="15327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A5DB9A73-111E-235D-7DFA-03CEB8E8E31A}"/>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Enrichment models</a:t>
            </a:r>
            <a:br>
              <a:rPr lang="en-US" sz="7996" kern="0">
                <a:solidFill>
                  <a:srgbClr val="0F62FE"/>
                </a:solidFill>
                <a:latin typeface="IBM Plex Sans Light" panose="020B0403050203000203" pitchFamily="34" charset="0"/>
              </a:rPr>
            </a:br>
            <a:r>
              <a:rPr lang="en-US" sz="4800" kern="0">
                <a:solidFill>
                  <a:schemeClr val="tx1"/>
                </a:solidFill>
                <a:latin typeface="IBM Plex Sans Light" panose="020B0403050203000203" pitchFamily="34" charset="0"/>
              </a:rPr>
              <a:t>Picture understanding</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9B6444DE-AB10-CB4C-DCDF-CC3EC0DA52C8}"/>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9ED63C73-9A24-0642-EE6C-8D6E075D1889}"/>
              </a:ext>
            </a:extLst>
          </p:cNvPr>
          <p:cNvSpPr txBox="1"/>
          <p:nvPr/>
        </p:nvSpPr>
        <p:spPr>
          <a:xfrm>
            <a:off x="12970883" y="8752015"/>
            <a:ext cx="10647348" cy="3400931"/>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marL="571500" indent="-571500">
              <a:spcBef>
                <a:spcPts val="4200"/>
              </a:spcBef>
              <a:buFont typeface="Arial" panose="020B0604020202020204" pitchFamily="34" charset="0"/>
              <a:buChar char="•"/>
            </a:pPr>
            <a:r>
              <a:rPr lang="en-US"/>
              <a:t>Picture classifier specialized for figures found in documents, e.g. different chart types, flow diagrams, logos, signatures, etc.</a:t>
            </a:r>
          </a:p>
          <a:p>
            <a:pPr marL="571500" indent="-571500">
              <a:spcBef>
                <a:spcPts val="4200"/>
              </a:spcBef>
              <a:buFont typeface="Arial" panose="020B0604020202020204" pitchFamily="34" charset="0"/>
              <a:buChar char="•"/>
            </a:pPr>
            <a:r>
              <a:rPr lang="en-US"/>
              <a:t>Leverage models to create a textual description of the picture</a:t>
            </a:r>
          </a:p>
        </p:txBody>
      </p:sp>
      <p:sp>
        <p:nvSpPr>
          <p:cNvPr id="13" name="TextBox 12">
            <a:extLst>
              <a:ext uri="{FF2B5EF4-FFF2-40B4-BE49-F238E27FC236}">
                <a16:creationId xmlns:a16="http://schemas.microsoft.com/office/drawing/2014/main" id="{A671FB64-B2E2-9855-E94B-172B3A615C96}"/>
              </a:ext>
            </a:extLst>
          </p:cNvPr>
          <p:cNvSpPr txBox="1"/>
          <p:nvPr/>
        </p:nvSpPr>
        <p:spPr>
          <a:xfrm>
            <a:off x="4248467" y="60960"/>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27ECADC0-F08C-8B54-B812-DD2F4D1EB781}"/>
              </a:ext>
            </a:extLst>
          </p:cNvPr>
          <p:cNvSpPr txBox="1"/>
          <p:nvPr/>
        </p:nvSpPr>
        <p:spPr>
          <a:xfrm>
            <a:off x="19715126" y="851975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pic>
        <p:nvPicPr>
          <p:cNvPr id="8" name="Picture 7">
            <a:extLst>
              <a:ext uri="{FF2B5EF4-FFF2-40B4-BE49-F238E27FC236}">
                <a16:creationId xmlns:a16="http://schemas.microsoft.com/office/drawing/2014/main" id="{75F8B79D-2E66-E18E-EA89-D1B692511B24}"/>
              </a:ext>
            </a:extLst>
          </p:cNvPr>
          <p:cNvPicPr>
            <a:picLocks noChangeAspect="1"/>
          </p:cNvPicPr>
          <p:nvPr/>
        </p:nvPicPr>
        <p:blipFill>
          <a:blip r:embed="rId3"/>
          <a:stretch>
            <a:fillRect/>
          </a:stretch>
        </p:blipFill>
        <p:spPr>
          <a:xfrm>
            <a:off x="768944" y="3584592"/>
            <a:ext cx="11142873" cy="8898031"/>
          </a:xfrm>
          <a:prstGeom prst="rect">
            <a:avLst/>
          </a:prstGeom>
        </p:spPr>
      </p:pic>
      <p:sp>
        <p:nvSpPr>
          <p:cNvPr id="17" name="TextBox 16">
            <a:extLst>
              <a:ext uri="{FF2B5EF4-FFF2-40B4-BE49-F238E27FC236}">
                <a16:creationId xmlns:a16="http://schemas.microsoft.com/office/drawing/2014/main" id="{A50C0A0E-DC32-F083-5FFA-90D027485817}"/>
              </a:ext>
            </a:extLst>
          </p:cNvPr>
          <p:cNvSpPr txBox="1"/>
          <p:nvPr/>
        </p:nvSpPr>
        <p:spPr>
          <a:xfrm>
            <a:off x="18294557" y="5380672"/>
            <a:ext cx="4933508" cy="1200329"/>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r>
              <a:rPr lang="en-US" sz="2400"/>
              <a:t>In this image we can see a bar chart. In the chart we can see the CPU, Max, GPU, and sec/page.</a:t>
            </a:r>
          </a:p>
        </p:txBody>
      </p:sp>
      <p:pic>
        <p:nvPicPr>
          <p:cNvPr id="19" name="Picture 18">
            <a:extLst>
              <a:ext uri="{FF2B5EF4-FFF2-40B4-BE49-F238E27FC236}">
                <a16:creationId xmlns:a16="http://schemas.microsoft.com/office/drawing/2014/main" id="{29CB36FA-80D8-ED45-7B89-9A3EF97B8F3F}"/>
              </a:ext>
            </a:extLst>
          </p:cNvPr>
          <p:cNvPicPr>
            <a:picLocks noChangeAspect="1"/>
          </p:cNvPicPr>
          <p:nvPr/>
        </p:nvPicPr>
        <p:blipFill>
          <a:blip r:embed="rId4"/>
          <a:stretch>
            <a:fillRect/>
          </a:stretch>
        </p:blipFill>
        <p:spPr>
          <a:xfrm>
            <a:off x="13189008" y="1847850"/>
            <a:ext cx="4615468" cy="5979646"/>
          </a:xfrm>
          <a:prstGeom prst="rect">
            <a:avLst/>
          </a:prstGeom>
          <a:effectLst>
            <a:outerShdw blurRad="406400" sx="102000" sy="102000" algn="ctr" rotWithShape="0">
              <a:prstClr val="black">
                <a:alpha val="20000"/>
              </a:prstClr>
            </a:outerShdw>
          </a:effectLst>
        </p:spPr>
      </p:pic>
      <p:sp>
        <p:nvSpPr>
          <p:cNvPr id="20" name="Rectangle 19">
            <a:extLst>
              <a:ext uri="{FF2B5EF4-FFF2-40B4-BE49-F238E27FC236}">
                <a16:creationId xmlns:a16="http://schemas.microsoft.com/office/drawing/2014/main" id="{F4327C7C-5E0D-FB4D-8789-F1CF3BF2BA04}"/>
              </a:ext>
            </a:extLst>
          </p:cNvPr>
          <p:cNvSpPr/>
          <p:nvPr/>
        </p:nvSpPr>
        <p:spPr bwMode="auto">
          <a:xfrm>
            <a:off x="13462989" y="4295553"/>
            <a:ext cx="1932955" cy="1592951"/>
          </a:xfrm>
          <a:prstGeom prst="rect">
            <a:avLst/>
          </a:prstGeom>
          <a:noFill/>
          <a:ln w="28575">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3" name="TextBox 22">
            <a:extLst>
              <a:ext uri="{FF2B5EF4-FFF2-40B4-BE49-F238E27FC236}">
                <a16:creationId xmlns:a16="http://schemas.microsoft.com/office/drawing/2014/main" id="{0392A0E4-ED11-0F58-DAF5-CF716075AD70}"/>
              </a:ext>
            </a:extLst>
          </p:cNvPr>
          <p:cNvSpPr txBox="1"/>
          <p:nvPr/>
        </p:nvSpPr>
        <p:spPr>
          <a:xfrm>
            <a:off x="18294557" y="3394325"/>
            <a:ext cx="5522373" cy="15696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r>
              <a:rPr lang="en-US" sz="2400" b="1" err="1">
                <a:solidFill>
                  <a:srgbClr val="800080"/>
                </a:solidFill>
                <a:effectLst/>
              </a:rPr>
              <a:t>PictureClassificationClass</a:t>
            </a:r>
            <a:r>
              <a:rPr lang="en-US" sz="2400" b="1">
                <a:effectLst/>
              </a:rPr>
              <a:t>(</a:t>
            </a:r>
            <a:br>
              <a:rPr lang="en-US" sz="2400" b="1">
                <a:effectLst/>
              </a:rPr>
            </a:br>
            <a:r>
              <a:rPr lang="en-US" sz="2400" b="1">
                <a:effectLst/>
              </a:rPr>
              <a:t>    </a:t>
            </a:r>
            <a:r>
              <a:rPr lang="en-US" sz="2400" err="1">
                <a:solidFill>
                  <a:srgbClr val="808000"/>
                </a:solidFill>
                <a:effectLst/>
              </a:rPr>
              <a:t>class_name</a:t>
            </a:r>
            <a:r>
              <a:rPr lang="en-US" sz="2400"/>
              <a:t>=</a:t>
            </a:r>
            <a:r>
              <a:rPr lang="en-US" sz="2400">
                <a:solidFill>
                  <a:srgbClr val="008000"/>
                </a:solidFill>
                <a:effectLst/>
              </a:rPr>
              <a:t>'</a:t>
            </a:r>
            <a:r>
              <a:rPr lang="en-US" sz="2400" err="1">
                <a:solidFill>
                  <a:srgbClr val="008000"/>
                </a:solidFill>
                <a:effectLst/>
              </a:rPr>
              <a:t>bar_chart</a:t>
            </a:r>
            <a:r>
              <a:rPr lang="en-US" sz="2400">
                <a:solidFill>
                  <a:srgbClr val="008000"/>
                </a:solidFill>
                <a:effectLst/>
              </a:rPr>
              <a:t>’</a:t>
            </a:r>
            <a:r>
              <a:rPr lang="en-US" sz="2400"/>
              <a:t>,</a:t>
            </a:r>
            <a:br>
              <a:rPr lang="en-US" sz="2400"/>
            </a:br>
            <a:r>
              <a:rPr lang="en-US" sz="2400"/>
              <a:t>    </a:t>
            </a:r>
            <a:r>
              <a:rPr lang="en-US" sz="2400">
                <a:solidFill>
                  <a:srgbClr val="808000"/>
                </a:solidFill>
                <a:effectLst/>
              </a:rPr>
              <a:t>confidence</a:t>
            </a:r>
            <a:r>
              <a:rPr lang="en-US" sz="2400"/>
              <a:t>=</a:t>
            </a:r>
            <a:r>
              <a:rPr lang="en-US" sz="2400" b="1">
                <a:solidFill>
                  <a:srgbClr val="008080"/>
                </a:solidFill>
                <a:effectLst/>
              </a:rPr>
              <a:t>0.9999500513076782</a:t>
            </a:r>
            <a:br>
              <a:rPr lang="en-US" sz="2400" b="1">
                <a:solidFill>
                  <a:srgbClr val="008080"/>
                </a:solidFill>
                <a:effectLst/>
              </a:rPr>
            </a:br>
            <a:r>
              <a:rPr lang="en-US" sz="2400" b="1">
                <a:effectLst/>
              </a:rPr>
              <a:t>)</a:t>
            </a:r>
            <a:endParaRPr lang="en-US" sz="2400"/>
          </a:p>
        </p:txBody>
      </p:sp>
      <p:cxnSp>
        <p:nvCxnSpPr>
          <p:cNvPr id="25" name="Straight Arrow Connector 24">
            <a:extLst>
              <a:ext uri="{FF2B5EF4-FFF2-40B4-BE49-F238E27FC236}">
                <a16:creationId xmlns:a16="http://schemas.microsoft.com/office/drawing/2014/main" id="{2C533184-0EC1-39DF-E872-0B3E72E73A68}"/>
              </a:ext>
            </a:extLst>
          </p:cNvPr>
          <p:cNvCxnSpPr>
            <a:cxnSpLocks/>
            <a:stCxn id="20" idx="3"/>
          </p:cNvCxnSpPr>
          <p:nvPr/>
        </p:nvCxnSpPr>
        <p:spPr bwMode="auto">
          <a:xfrm flipV="1">
            <a:off x="15395944" y="4179155"/>
            <a:ext cx="2898613" cy="912874"/>
          </a:xfrm>
          <a:prstGeom prst="straightConnector1">
            <a:avLst/>
          </a:prstGeom>
          <a:ln w="38100">
            <a:solidFill>
              <a:schemeClr val="accent6"/>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90B4B9E-13F2-470A-5D5C-730B072C852D}"/>
              </a:ext>
            </a:extLst>
          </p:cNvPr>
          <p:cNvCxnSpPr>
            <a:cxnSpLocks/>
            <a:stCxn id="20" idx="3"/>
          </p:cNvCxnSpPr>
          <p:nvPr/>
        </p:nvCxnSpPr>
        <p:spPr bwMode="auto">
          <a:xfrm>
            <a:off x="15395944" y="5092029"/>
            <a:ext cx="2898613" cy="888808"/>
          </a:xfrm>
          <a:prstGeom prst="straightConnector1">
            <a:avLst/>
          </a:prstGeom>
          <a:ln w="38100">
            <a:solidFill>
              <a:schemeClr val="accent6"/>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86918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60BEF-732A-DBA2-15CD-4E23D811763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1A3EFF0-1E1B-3EEE-445B-AA5AC50CF2D9}"/>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lvl="0" defTabSz="2437912">
              <a:lnSpc>
                <a:spcPct val="90000"/>
              </a:lnSpc>
              <a:defRPr/>
            </a:pPr>
            <a:r>
              <a:rPr lang="en-US" sz="7996" kern="0">
                <a:solidFill>
                  <a:srgbClr val="0F62FE"/>
                </a:solidFill>
                <a:latin typeface="IBM Plex Sans Light" panose="020B0403050203000203" pitchFamily="34" charset="0"/>
              </a:rPr>
              <a:t>Design and</a:t>
            </a:r>
            <a:br>
              <a:rPr lang="en-US" sz="7996" kern="0">
                <a:solidFill>
                  <a:srgbClr val="0F62FE"/>
                </a:solidFill>
                <a:latin typeface="IBM Plex Sans Light" panose="020B0403050203000203" pitchFamily="34" charset="0"/>
              </a:rPr>
            </a:br>
            <a:r>
              <a:rPr lang="en-US" sz="7996" kern="0">
                <a:solidFill>
                  <a:srgbClr val="0F62FE"/>
                </a:solidFill>
                <a:latin typeface="IBM Plex Sans Light" panose="020B0403050203000203" pitchFamily="34" charset="0"/>
              </a:rPr>
              <a:t>Architecture</a:t>
            </a:r>
          </a:p>
        </p:txBody>
      </p:sp>
      <p:sp>
        <p:nvSpPr>
          <p:cNvPr id="2" name="TextBox 1">
            <a:extLst>
              <a:ext uri="{FF2B5EF4-FFF2-40B4-BE49-F238E27FC236}">
                <a16:creationId xmlns:a16="http://schemas.microsoft.com/office/drawing/2014/main" id="{BEBA386A-3D78-1087-80D5-0D2D267447B7}"/>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546F0100-56C7-CACD-5AD3-C850B81FC601}"/>
              </a:ext>
            </a:extLst>
          </p:cNvPr>
          <p:cNvSpPr txBox="1"/>
          <p:nvPr/>
        </p:nvSpPr>
        <p:spPr>
          <a:xfrm>
            <a:off x="4248467" y="60960"/>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3" name="TextBox 2">
            <a:extLst>
              <a:ext uri="{FF2B5EF4-FFF2-40B4-BE49-F238E27FC236}">
                <a16:creationId xmlns:a16="http://schemas.microsoft.com/office/drawing/2014/main" id="{C5C2014E-A6D4-B33D-3AA1-CD6CFA0376F8}"/>
              </a:ext>
            </a:extLst>
          </p:cNvPr>
          <p:cNvSpPr txBox="1"/>
          <p:nvPr/>
        </p:nvSpPr>
        <p:spPr>
          <a:xfrm>
            <a:off x="3392905" y="-227883"/>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3F953D77-A567-8463-F455-E0EDDE936119}"/>
              </a:ext>
            </a:extLst>
          </p:cNvPr>
          <p:cNvSpPr txBox="1"/>
          <p:nvPr/>
        </p:nvSpPr>
        <p:spPr>
          <a:xfrm>
            <a:off x="17437441" y="1155191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grpSp>
        <p:nvGrpSpPr>
          <p:cNvPr id="7" name="Group 6">
            <a:extLst>
              <a:ext uri="{FF2B5EF4-FFF2-40B4-BE49-F238E27FC236}">
                <a16:creationId xmlns:a16="http://schemas.microsoft.com/office/drawing/2014/main" id="{DFFF43E7-204C-A5A6-3740-64B2EF4A2A62}"/>
              </a:ext>
            </a:extLst>
          </p:cNvPr>
          <p:cNvGrpSpPr/>
          <p:nvPr/>
        </p:nvGrpSpPr>
        <p:grpSpPr>
          <a:xfrm>
            <a:off x="9447500" y="9304902"/>
            <a:ext cx="1171315" cy="1139621"/>
            <a:chOff x="1862578" y="3191899"/>
            <a:chExt cx="520466" cy="506383"/>
          </a:xfrm>
        </p:grpSpPr>
        <p:pic>
          <p:nvPicPr>
            <p:cNvPr id="8" name="Graphic 7" descr="Paper outline">
              <a:extLst>
                <a:ext uri="{FF2B5EF4-FFF2-40B4-BE49-F238E27FC236}">
                  <a16:creationId xmlns:a16="http://schemas.microsoft.com/office/drawing/2014/main" id="{4CEF4B8D-B2B9-BF5F-DAEB-CB315E2D92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9" name="TextBox 8">
              <a:extLst>
                <a:ext uri="{FF2B5EF4-FFF2-40B4-BE49-F238E27FC236}">
                  <a16:creationId xmlns:a16="http://schemas.microsoft.com/office/drawing/2014/main" id="{A873E6EB-EA8B-869A-9054-EF5EEA1BBFDD}"/>
                </a:ext>
              </a:extLst>
            </p:cNvPr>
            <p:cNvSpPr txBox="1"/>
            <p:nvPr/>
          </p:nvSpPr>
          <p:spPr>
            <a:xfrm>
              <a:off x="1946176" y="3352445"/>
              <a:ext cx="436868" cy="210410"/>
            </a:xfrm>
            <a:prstGeom prst="rect">
              <a:avLst/>
            </a:prstGeom>
            <a:noFill/>
          </p:spPr>
          <p:txBody>
            <a:bodyPr wrap="square">
              <a:spAutoFit/>
            </a:bodyPr>
            <a:lstStyle/>
            <a:p>
              <a:r>
                <a:rPr lang="en-US" sz="2000">
                  <a:latin typeface="Consolas" panose="020B0609020204030204" pitchFamily="49" charset="0"/>
                  <a:cs typeface="Consolas" panose="020B0609020204030204" pitchFamily="49" charset="0"/>
                </a:rPr>
                <a:t>&lt;/&gt;</a:t>
              </a:r>
              <a:endParaRPr lang="en-US">
                <a:latin typeface="Consolas" panose="020B0609020204030204" pitchFamily="49" charset="0"/>
                <a:cs typeface="Consolas" panose="020B0609020204030204" pitchFamily="49" charset="0"/>
              </a:endParaRPr>
            </a:p>
          </p:txBody>
        </p:sp>
      </p:grpSp>
      <p:pic>
        <p:nvPicPr>
          <p:cNvPr id="10" name="Graphic 9">
            <a:extLst>
              <a:ext uri="{FF2B5EF4-FFF2-40B4-BE49-F238E27FC236}">
                <a16:creationId xmlns:a16="http://schemas.microsoft.com/office/drawing/2014/main" id="{311DB96C-496D-587B-327D-DF2679AA0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5874" y="10928587"/>
            <a:ext cx="1100272" cy="1100272"/>
          </a:xfrm>
          <a:prstGeom prst="rect">
            <a:avLst/>
          </a:prstGeom>
        </p:spPr>
      </p:pic>
      <p:sp>
        <p:nvSpPr>
          <p:cNvPr id="11" name="Rectangle 10">
            <a:extLst>
              <a:ext uri="{FF2B5EF4-FFF2-40B4-BE49-F238E27FC236}">
                <a16:creationId xmlns:a16="http://schemas.microsoft.com/office/drawing/2014/main" id="{6F5199CD-EE90-BAFD-082D-D9FC04CE82F7}"/>
              </a:ext>
            </a:extLst>
          </p:cNvPr>
          <p:cNvSpPr/>
          <p:nvPr/>
        </p:nvSpPr>
        <p:spPr>
          <a:xfrm>
            <a:off x="12020442" y="9218492"/>
            <a:ext cx="4373964" cy="3258322"/>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Simple Pipeline</a:t>
            </a:r>
          </a:p>
          <a:p>
            <a:endParaRPr lang="en-US" sz="3200"/>
          </a:p>
        </p:txBody>
      </p:sp>
      <p:sp>
        <p:nvSpPr>
          <p:cNvPr id="15" name="TextBox 14">
            <a:extLst>
              <a:ext uri="{FF2B5EF4-FFF2-40B4-BE49-F238E27FC236}">
                <a16:creationId xmlns:a16="http://schemas.microsoft.com/office/drawing/2014/main" id="{9AB7B66C-8355-A39D-B02B-2CF116A22064}"/>
              </a:ext>
            </a:extLst>
          </p:cNvPr>
          <p:cNvSpPr txBox="1"/>
          <p:nvPr/>
        </p:nvSpPr>
        <p:spPr>
          <a:xfrm>
            <a:off x="12433005" y="11538786"/>
            <a:ext cx="16249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Markup</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Format</a:t>
            </a:r>
          </a:p>
        </p:txBody>
      </p:sp>
      <p:sp>
        <p:nvSpPr>
          <p:cNvPr id="17" name="Triangle 16">
            <a:extLst>
              <a:ext uri="{FF2B5EF4-FFF2-40B4-BE49-F238E27FC236}">
                <a16:creationId xmlns:a16="http://schemas.microsoft.com/office/drawing/2014/main" id="{5E7C18FB-053A-852A-B5C7-7C125FBCC134}"/>
              </a:ext>
            </a:extLst>
          </p:cNvPr>
          <p:cNvSpPr/>
          <p:nvPr/>
        </p:nvSpPr>
        <p:spPr>
          <a:xfrm rot="5400000">
            <a:off x="14047255" y="10457051"/>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8" name="Rectangle 17">
            <a:extLst>
              <a:ext uri="{FF2B5EF4-FFF2-40B4-BE49-F238E27FC236}">
                <a16:creationId xmlns:a16="http://schemas.microsoft.com/office/drawing/2014/main" id="{F4F67E04-2AD5-4805-70CA-B29F0435C13A}"/>
              </a:ext>
            </a:extLst>
          </p:cNvPr>
          <p:cNvSpPr/>
          <p:nvPr/>
        </p:nvSpPr>
        <p:spPr>
          <a:xfrm>
            <a:off x="16401706" y="1990239"/>
            <a:ext cx="2330629" cy="10486575"/>
          </a:xfrm>
          <a:prstGeom prst="rect">
            <a:avLst/>
          </a:prstGeom>
          <a:solidFill>
            <a:srgbClr val="92D050">
              <a:alpha val="1507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sp>
        <p:nvSpPr>
          <p:cNvPr id="19" name="Rectangle 18">
            <a:extLst>
              <a:ext uri="{FF2B5EF4-FFF2-40B4-BE49-F238E27FC236}">
                <a16:creationId xmlns:a16="http://schemas.microsoft.com/office/drawing/2014/main" id="{AB5E3553-F270-AC2E-EA12-64D69C2BC046}"/>
              </a:ext>
            </a:extLst>
          </p:cNvPr>
          <p:cNvSpPr/>
          <p:nvPr/>
        </p:nvSpPr>
        <p:spPr>
          <a:xfrm>
            <a:off x="12020441" y="12476815"/>
            <a:ext cx="4373964"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20" name="Rectangle 19">
            <a:extLst>
              <a:ext uri="{FF2B5EF4-FFF2-40B4-BE49-F238E27FC236}">
                <a16:creationId xmlns:a16="http://schemas.microsoft.com/office/drawing/2014/main" id="{21A4BD5C-0211-7AB7-21BE-42390D5888F4}"/>
              </a:ext>
            </a:extLst>
          </p:cNvPr>
          <p:cNvSpPr/>
          <p:nvPr/>
        </p:nvSpPr>
        <p:spPr>
          <a:xfrm>
            <a:off x="16405138" y="12476815"/>
            <a:ext cx="2330629" cy="592425"/>
          </a:xfrm>
          <a:prstGeom prst="rect">
            <a:avLst/>
          </a:prstGeom>
          <a:solidFill>
            <a:srgbClr val="92D050">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Enrich</a:t>
            </a:r>
          </a:p>
          <a:p>
            <a:pPr algn="ctr"/>
            <a:endParaRPr lang="en-US" sz="3200">
              <a:solidFill>
                <a:schemeClr val="bg1"/>
              </a:solidFill>
            </a:endParaRPr>
          </a:p>
        </p:txBody>
      </p:sp>
      <p:sp>
        <p:nvSpPr>
          <p:cNvPr id="21" name="Triangle 20">
            <a:extLst>
              <a:ext uri="{FF2B5EF4-FFF2-40B4-BE49-F238E27FC236}">
                <a16:creationId xmlns:a16="http://schemas.microsoft.com/office/drawing/2014/main" id="{DA6FD2A2-49D8-2E07-982B-B1E4D1BCC4FE}"/>
              </a:ext>
            </a:extLst>
          </p:cNvPr>
          <p:cNvSpPr/>
          <p:nvPr/>
        </p:nvSpPr>
        <p:spPr>
          <a:xfrm rot="2700000">
            <a:off x="16379309" y="10295831"/>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Rectangle 21">
            <a:extLst>
              <a:ext uri="{FF2B5EF4-FFF2-40B4-BE49-F238E27FC236}">
                <a16:creationId xmlns:a16="http://schemas.microsoft.com/office/drawing/2014/main" id="{85177546-25D9-8338-1E9E-5407B510CA89}"/>
              </a:ext>
            </a:extLst>
          </p:cNvPr>
          <p:cNvSpPr/>
          <p:nvPr/>
        </p:nvSpPr>
        <p:spPr>
          <a:xfrm>
            <a:off x="5553199" y="5025730"/>
            <a:ext cx="10841206"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PDF Pipeline</a:t>
            </a:r>
          </a:p>
          <a:p>
            <a:endParaRPr lang="en-US" sz="3200"/>
          </a:p>
        </p:txBody>
      </p:sp>
      <p:grpSp>
        <p:nvGrpSpPr>
          <p:cNvPr id="23" name="Group 22">
            <a:extLst>
              <a:ext uri="{FF2B5EF4-FFF2-40B4-BE49-F238E27FC236}">
                <a16:creationId xmlns:a16="http://schemas.microsoft.com/office/drawing/2014/main" id="{594E6D72-3445-16F5-7ACD-F2C1874D52CF}"/>
              </a:ext>
            </a:extLst>
          </p:cNvPr>
          <p:cNvGrpSpPr/>
          <p:nvPr/>
        </p:nvGrpSpPr>
        <p:grpSpPr>
          <a:xfrm>
            <a:off x="14915525" y="10081812"/>
            <a:ext cx="856599" cy="1105284"/>
            <a:chOff x="6973052" y="1059136"/>
            <a:chExt cx="436100" cy="562710"/>
          </a:xfrm>
        </p:grpSpPr>
        <p:sp>
          <p:nvSpPr>
            <p:cNvPr id="24" name="Freeform 23">
              <a:extLst>
                <a:ext uri="{FF2B5EF4-FFF2-40B4-BE49-F238E27FC236}">
                  <a16:creationId xmlns:a16="http://schemas.microsoft.com/office/drawing/2014/main" id="{4DBC19A5-74FE-C8D6-3E25-14AF068C36D3}"/>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5" name="Freeform 24">
              <a:extLst>
                <a:ext uri="{FF2B5EF4-FFF2-40B4-BE49-F238E27FC236}">
                  <a16:creationId xmlns:a16="http://schemas.microsoft.com/office/drawing/2014/main" id="{74BB9C78-51EA-12DB-1620-2A48C390A835}"/>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grpSp>
        <p:nvGrpSpPr>
          <p:cNvPr id="26" name="Group 25">
            <a:extLst>
              <a:ext uri="{FF2B5EF4-FFF2-40B4-BE49-F238E27FC236}">
                <a16:creationId xmlns:a16="http://schemas.microsoft.com/office/drawing/2014/main" id="{168D024B-1784-CDE3-35B1-797C08A50019}"/>
              </a:ext>
            </a:extLst>
          </p:cNvPr>
          <p:cNvGrpSpPr/>
          <p:nvPr/>
        </p:nvGrpSpPr>
        <p:grpSpPr>
          <a:xfrm>
            <a:off x="15077121" y="9924940"/>
            <a:ext cx="856599" cy="1105284"/>
            <a:chOff x="6973052" y="1059134"/>
            <a:chExt cx="436100" cy="562710"/>
          </a:xfrm>
        </p:grpSpPr>
        <p:sp>
          <p:nvSpPr>
            <p:cNvPr id="27" name="Freeform 26">
              <a:extLst>
                <a:ext uri="{FF2B5EF4-FFF2-40B4-BE49-F238E27FC236}">
                  <a16:creationId xmlns:a16="http://schemas.microsoft.com/office/drawing/2014/main" id="{6EAA0B41-AE0C-13FC-C681-34866866E30E}"/>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8" name="Freeform 27">
              <a:extLst>
                <a:ext uri="{FF2B5EF4-FFF2-40B4-BE49-F238E27FC236}">
                  <a16:creationId xmlns:a16="http://schemas.microsoft.com/office/drawing/2014/main" id="{0C3352A3-0895-088A-474D-571B0C16B1B6}"/>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sp>
        <p:nvSpPr>
          <p:cNvPr id="29" name="TextBox 28">
            <a:extLst>
              <a:ext uri="{FF2B5EF4-FFF2-40B4-BE49-F238E27FC236}">
                <a16:creationId xmlns:a16="http://schemas.microsoft.com/office/drawing/2014/main" id="{2FFA9FD9-1044-9A69-FCC7-063AC49D8BF4}"/>
              </a:ext>
            </a:extLst>
          </p:cNvPr>
          <p:cNvSpPr txBox="1"/>
          <p:nvPr/>
        </p:nvSpPr>
        <p:spPr>
          <a:xfrm>
            <a:off x="14720222" y="11468742"/>
            <a:ext cx="12755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30" name="Graphic 29">
            <a:extLst>
              <a:ext uri="{FF2B5EF4-FFF2-40B4-BE49-F238E27FC236}">
                <a16:creationId xmlns:a16="http://schemas.microsoft.com/office/drawing/2014/main" id="{A9874E86-5295-9672-D5DE-22B3232EC4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60579" y="10235301"/>
            <a:ext cx="683657" cy="683657"/>
          </a:xfrm>
          <a:prstGeom prst="rect">
            <a:avLst/>
          </a:prstGeom>
        </p:spPr>
      </p:pic>
      <p:grpSp>
        <p:nvGrpSpPr>
          <p:cNvPr id="31" name="Group 30">
            <a:extLst>
              <a:ext uri="{FF2B5EF4-FFF2-40B4-BE49-F238E27FC236}">
                <a16:creationId xmlns:a16="http://schemas.microsoft.com/office/drawing/2014/main" id="{8BBA65E3-0804-9A6B-43E3-E6182B225B0A}"/>
              </a:ext>
            </a:extLst>
          </p:cNvPr>
          <p:cNvGrpSpPr/>
          <p:nvPr/>
        </p:nvGrpSpPr>
        <p:grpSpPr>
          <a:xfrm>
            <a:off x="8361262" y="9311099"/>
            <a:ext cx="1139619" cy="1139621"/>
            <a:chOff x="2025126" y="2377315"/>
            <a:chExt cx="506382" cy="506383"/>
          </a:xfrm>
        </p:grpSpPr>
        <p:pic>
          <p:nvPicPr>
            <p:cNvPr id="32" name="Graphic 31" descr="Paper outline">
              <a:extLst>
                <a:ext uri="{FF2B5EF4-FFF2-40B4-BE49-F238E27FC236}">
                  <a16:creationId xmlns:a16="http://schemas.microsoft.com/office/drawing/2014/main" id="{52C0B54B-45A1-68BC-14C2-BAD3D2C92A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126" y="2377315"/>
              <a:ext cx="506382" cy="506383"/>
            </a:xfrm>
            <a:prstGeom prst="rect">
              <a:avLst/>
            </a:prstGeom>
          </p:spPr>
        </p:pic>
        <p:pic>
          <p:nvPicPr>
            <p:cNvPr id="33" name="Graphic 32">
              <a:extLst>
                <a:ext uri="{FF2B5EF4-FFF2-40B4-BE49-F238E27FC236}">
                  <a16:creationId xmlns:a16="http://schemas.microsoft.com/office/drawing/2014/main" id="{9C08E24D-A81F-0B7E-2F5C-ABF91AF006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0774" y="2591098"/>
              <a:ext cx="258500" cy="159077"/>
            </a:xfrm>
            <a:prstGeom prst="rect">
              <a:avLst/>
            </a:prstGeom>
          </p:spPr>
        </p:pic>
      </p:grpSp>
      <p:pic>
        <p:nvPicPr>
          <p:cNvPr id="34" name="Picture 33">
            <a:extLst>
              <a:ext uri="{FF2B5EF4-FFF2-40B4-BE49-F238E27FC236}">
                <a16:creationId xmlns:a16="http://schemas.microsoft.com/office/drawing/2014/main" id="{D8FE3334-5C85-5A57-05E1-0677A493A2DA}"/>
              </a:ext>
            </a:extLst>
          </p:cNvPr>
          <p:cNvPicPr>
            <a:picLocks noChangeAspect="1"/>
          </p:cNvPicPr>
          <p:nvPr/>
        </p:nvPicPr>
        <p:blipFill>
          <a:blip r:embed="rId11"/>
          <a:stretch>
            <a:fillRect/>
          </a:stretch>
        </p:blipFill>
        <p:spPr>
          <a:xfrm>
            <a:off x="8268248" y="10928587"/>
            <a:ext cx="1100275" cy="1100275"/>
          </a:xfrm>
          <a:prstGeom prst="rect">
            <a:avLst/>
          </a:prstGeom>
        </p:spPr>
      </p:pic>
      <p:pic>
        <p:nvPicPr>
          <p:cNvPr id="35" name="Picture 34">
            <a:extLst>
              <a:ext uri="{FF2B5EF4-FFF2-40B4-BE49-F238E27FC236}">
                <a16:creationId xmlns:a16="http://schemas.microsoft.com/office/drawing/2014/main" id="{357F75B8-AB5D-6DD2-4CAA-29075803B301}"/>
              </a:ext>
            </a:extLst>
          </p:cNvPr>
          <p:cNvPicPr>
            <a:picLocks noChangeAspect="1"/>
          </p:cNvPicPr>
          <p:nvPr/>
        </p:nvPicPr>
        <p:blipFill>
          <a:blip r:embed="rId12"/>
          <a:stretch>
            <a:fillRect/>
          </a:stretch>
        </p:blipFill>
        <p:spPr>
          <a:xfrm>
            <a:off x="9363480" y="10932037"/>
            <a:ext cx="1100275" cy="1100275"/>
          </a:xfrm>
          <a:prstGeom prst="rect">
            <a:avLst/>
          </a:prstGeom>
        </p:spPr>
      </p:pic>
      <p:sp>
        <p:nvSpPr>
          <p:cNvPr id="36" name="Freeform 35">
            <a:extLst>
              <a:ext uri="{FF2B5EF4-FFF2-40B4-BE49-F238E27FC236}">
                <a16:creationId xmlns:a16="http://schemas.microsoft.com/office/drawing/2014/main" id="{38E3EC8C-254B-6C80-A7B5-B37A88921537}"/>
              </a:ext>
            </a:extLst>
          </p:cNvPr>
          <p:cNvSpPr/>
          <p:nvPr/>
        </p:nvSpPr>
        <p:spPr>
          <a:xfrm>
            <a:off x="6285393" y="5721023"/>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37" name="Group 36">
            <a:extLst>
              <a:ext uri="{FF2B5EF4-FFF2-40B4-BE49-F238E27FC236}">
                <a16:creationId xmlns:a16="http://schemas.microsoft.com/office/drawing/2014/main" id="{82344DFF-4AE2-A8AE-DA67-E84079403787}"/>
              </a:ext>
            </a:extLst>
          </p:cNvPr>
          <p:cNvGrpSpPr/>
          <p:nvPr/>
        </p:nvGrpSpPr>
        <p:grpSpPr>
          <a:xfrm>
            <a:off x="6020749" y="5594474"/>
            <a:ext cx="1326347" cy="1326347"/>
            <a:chOff x="2791655" y="3208723"/>
            <a:chExt cx="675252" cy="675252"/>
          </a:xfrm>
        </p:grpSpPr>
        <p:pic>
          <p:nvPicPr>
            <p:cNvPr id="38" name="Graphic 37" descr="Paper with solid fill">
              <a:extLst>
                <a:ext uri="{FF2B5EF4-FFF2-40B4-BE49-F238E27FC236}">
                  <a16:creationId xmlns:a16="http://schemas.microsoft.com/office/drawing/2014/main" id="{56165512-50BD-D273-37FC-8C8F301C7F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39" name="Freeform 38">
              <a:extLst>
                <a:ext uri="{FF2B5EF4-FFF2-40B4-BE49-F238E27FC236}">
                  <a16:creationId xmlns:a16="http://schemas.microsoft.com/office/drawing/2014/main" id="{C33168D6-803B-A24D-A386-40E1188ADB73}"/>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0" name="Freeform 39">
              <a:extLst>
                <a:ext uri="{FF2B5EF4-FFF2-40B4-BE49-F238E27FC236}">
                  <a16:creationId xmlns:a16="http://schemas.microsoft.com/office/drawing/2014/main" id="{FDAF8133-129A-2AA4-84DB-F53DDCB495C0}"/>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1" name="Freeform 40">
              <a:extLst>
                <a:ext uri="{FF2B5EF4-FFF2-40B4-BE49-F238E27FC236}">
                  <a16:creationId xmlns:a16="http://schemas.microsoft.com/office/drawing/2014/main" id="{9DA85F1F-202E-0AC2-33CF-E522CD40B62B}"/>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2" name="Freeform 41">
              <a:extLst>
                <a:ext uri="{FF2B5EF4-FFF2-40B4-BE49-F238E27FC236}">
                  <a16:creationId xmlns:a16="http://schemas.microsoft.com/office/drawing/2014/main" id="{BE886E2B-3D41-EFFD-6B8B-F24FCF95A19F}"/>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3" name="Freeform 42">
              <a:extLst>
                <a:ext uri="{FF2B5EF4-FFF2-40B4-BE49-F238E27FC236}">
                  <a16:creationId xmlns:a16="http://schemas.microsoft.com/office/drawing/2014/main" id="{5FC6E4C3-ABA0-CDFF-70DC-BF85DF35F6FB}"/>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4" name="Freeform 43">
              <a:extLst>
                <a:ext uri="{FF2B5EF4-FFF2-40B4-BE49-F238E27FC236}">
                  <a16:creationId xmlns:a16="http://schemas.microsoft.com/office/drawing/2014/main" id="{1D26F89E-850F-FB47-B92B-C7D20892DDC4}"/>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5" name="Freeform 44">
              <a:extLst>
                <a:ext uri="{FF2B5EF4-FFF2-40B4-BE49-F238E27FC236}">
                  <a16:creationId xmlns:a16="http://schemas.microsoft.com/office/drawing/2014/main" id="{A172B4E0-85B6-DF97-D877-F2B68C7FA791}"/>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6" name="Freeform 45">
              <a:extLst>
                <a:ext uri="{FF2B5EF4-FFF2-40B4-BE49-F238E27FC236}">
                  <a16:creationId xmlns:a16="http://schemas.microsoft.com/office/drawing/2014/main" id="{9280E180-8D78-49F2-B4EB-2966A05761DE}"/>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7" name="Freeform 46">
              <a:extLst>
                <a:ext uri="{FF2B5EF4-FFF2-40B4-BE49-F238E27FC236}">
                  <a16:creationId xmlns:a16="http://schemas.microsoft.com/office/drawing/2014/main" id="{B4E25AC1-96C5-CEC7-4372-E83C82AC7CBA}"/>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48" name="TextBox 47">
            <a:extLst>
              <a:ext uri="{FF2B5EF4-FFF2-40B4-BE49-F238E27FC236}">
                <a16:creationId xmlns:a16="http://schemas.microsoft.com/office/drawing/2014/main" id="{C9081EBE-A592-AD3C-545D-B5E851EACCB3}"/>
              </a:ext>
            </a:extLst>
          </p:cNvPr>
          <p:cNvSpPr txBox="1"/>
          <p:nvPr/>
        </p:nvSpPr>
        <p:spPr>
          <a:xfrm>
            <a:off x="10648600" y="7488507"/>
            <a:ext cx="1052924"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Layout</a:t>
            </a:r>
          </a:p>
          <a:p>
            <a:pPr algn="ctr">
              <a:defRPr/>
            </a:pPr>
            <a:r>
              <a:rPr lang="en-US" sz="2000" kern="0">
                <a:solidFill>
                  <a:prstClr val="black"/>
                </a:solidFill>
                <a:latin typeface="IBM Plex Sans" panose="020B0503050203000203" pitchFamily="34" charset="0"/>
                <a:cs typeface="Consolas" panose="020B0609020204030204" pitchFamily="49" charset="0"/>
              </a:rPr>
              <a:t>Analysis</a:t>
            </a:r>
          </a:p>
        </p:txBody>
      </p:sp>
      <p:grpSp>
        <p:nvGrpSpPr>
          <p:cNvPr id="49" name="Group 48">
            <a:extLst>
              <a:ext uri="{FF2B5EF4-FFF2-40B4-BE49-F238E27FC236}">
                <a16:creationId xmlns:a16="http://schemas.microsoft.com/office/drawing/2014/main" id="{49B2EF47-835E-6E7A-E990-BC444237BD46}"/>
              </a:ext>
            </a:extLst>
          </p:cNvPr>
          <p:cNvGrpSpPr/>
          <p:nvPr/>
        </p:nvGrpSpPr>
        <p:grpSpPr>
          <a:xfrm>
            <a:off x="10252114" y="5594474"/>
            <a:ext cx="1326347" cy="1326347"/>
            <a:chOff x="4380844" y="3702984"/>
            <a:chExt cx="675252" cy="675252"/>
          </a:xfrm>
        </p:grpSpPr>
        <p:pic>
          <p:nvPicPr>
            <p:cNvPr id="50" name="Graphic 49" descr="Paper with solid fill">
              <a:extLst>
                <a:ext uri="{FF2B5EF4-FFF2-40B4-BE49-F238E27FC236}">
                  <a16:creationId xmlns:a16="http://schemas.microsoft.com/office/drawing/2014/main" id="{55BA4D08-6769-6535-3328-969C2061850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80844" y="3702984"/>
              <a:ext cx="675252" cy="675252"/>
            </a:xfrm>
            <a:prstGeom prst="rect">
              <a:avLst/>
            </a:prstGeom>
          </p:spPr>
        </p:pic>
        <p:sp>
          <p:nvSpPr>
            <p:cNvPr id="51" name="Freeform 50">
              <a:extLst>
                <a:ext uri="{FF2B5EF4-FFF2-40B4-BE49-F238E27FC236}">
                  <a16:creationId xmlns:a16="http://schemas.microsoft.com/office/drawing/2014/main" id="{7DB71FAC-CD00-1B5B-748F-4A68E77BC1CB}"/>
                </a:ext>
              </a:extLst>
            </p:cNvPr>
            <p:cNvSpPr/>
            <p:nvPr/>
          </p:nvSpPr>
          <p:spPr>
            <a:xfrm>
              <a:off x="4571840" y="399752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2" name="Freeform 51">
              <a:extLst>
                <a:ext uri="{FF2B5EF4-FFF2-40B4-BE49-F238E27FC236}">
                  <a16:creationId xmlns:a16="http://schemas.microsoft.com/office/drawing/2014/main" id="{2B24620C-E52D-C140-EC4F-E5AB3372AACC}"/>
                </a:ext>
              </a:extLst>
            </p:cNvPr>
            <p:cNvSpPr/>
            <p:nvPr/>
          </p:nvSpPr>
          <p:spPr>
            <a:xfrm>
              <a:off x="4571840" y="4046037"/>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3" name="Freeform 52">
              <a:extLst>
                <a:ext uri="{FF2B5EF4-FFF2-40B4-BE49-F238E27FC236}">
                  <a16:creationId xmlns:a16="http://schemas.microsoft.com/office/drawing/2014/main" id="{436E3BEF-848D-90DB-B111-6A57BE0C30EE}"/>
                </a:ext>
              </a:extLst>
            </p:cNvPr>
            <p:cNvSpPr/>
            <p:nvPr/>
          </p:nvSpPr>
          <p:spPr>
            <a:xfrm>
              <a:off x="4571840" y="409455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4" name="Freeform 53">
              <a:extLst>
                <a:ext uri="{FF2B5EF4-FFF2-40B4-BE49-F238E27FC236}">
                  <a16:creationId xmlns:a16="http://schemas.microsoft.com/office/drawing/2014/main" id="{14C0770D-826F-42AB-ED1F-CD5F5454A103}"/>
                </a:ext>
              </a:extLst>
            </p:cNvPr>
            <p:cNvSpPr/>
            <p:nvPr/>
          </p:nvSpPr>
          <p:spPr>
            <a:xfrm rot="5400000">
              <a:off x="4574292"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5" name="Freeform 54">
              <a:extLst>
                <a:ext uri="{FF2B5EF4-FFF2-40B4-BE49-F238E27FC236}">
                  <a16:creationId xmlns:a16="http://schemas.microsoft.com/office/drawing/2014/main" id="{92C63D9C-5DA9-B9E9-BD08-E163D8C6B202}"/>
                </a:ext>
              </a:extLst>
            </p:cNvPr>
            <p:cNvSpPr/>
            <p:nvPr/>
          </p:nvSpPr>
          <p:spPr>
            <a:xfrm rot="5400000">
              <a:off x="4645280"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6" name="Freeform 55">
              <a:extLst>
                <a:ext uri="{FF2B5EF4-FFF2-40B4-BE49-F238E27FC236}">
                  <a16:creationId xmlns:a16="http://schemas.microsoft.com/office/drawing/2014/main" id="{045B96C7-47E7-2DE0-2DA6-4B2D10BE4352}"/>
                </a:ext>
              </a:extLst>
            </p:cNvPr>
            <p:cNvSpPr/>
            <p:nvPr/>
          </p:nvSpPr>
          <p:spPr>
            <a:xfrm>
              <a:off x="4571831" y="385595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7" name="Freeform 56">
              <a:extLst>
                <a:ext uri="{FF2B5EF4-FFF2-40B4-BE49-F238E27FC236}">
                  <a16:creationId xmlns:a16="http://schemas.microsoft.com/office/drawing/2014/main" id="{DD997A53-01DC-559E-87CF-2EC8C9CCA60D}"/>
                </a:ext>
              </a:extLst>
            </p:cNvPr>
            <p:cNvSpPr/>
            <p:nvPr/>
          </p:nvSpPr>
          <p:spPr>
            <a:xfrm>
              <a:off x="4571831" y="390358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8" name="Freeform 57">
              <a:extLst>
                <a:ext uri="{FF2B5EF4-FFF2-40B4-BE49-F238E27FC236}">
                  <a16:creationId xmlns:a16="http://schemas.microsoft.com/office/drawing/2014/main" id="{90E942AD-2F7A-F7ED-DE20-A077B77D6321}"/>
                </a:ext>
              </a:extLst>
            </p:cNvPr>
            <p:cNvSpPr/>
            <p:nvPr/>
          </p:nvSpPr>
          <p:spPr>
            <a:xfrm>
              <a:off x="4571831" y="40161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9" name="Freeform 58">
              <a:extLst>
                <a:ext uri="{FF2B5EF4-FFF2-40B4-BE49-F238E27FC236}">
                  <a16:creationId xmlns:a16="http://schemas.microsoft.com/office/drawing/2014/main" id="{8291B99A-03B8-2074-DAB0-5AA1FFCBB3E2}"/>
                </a:ext>
              </a:extLst>
            </p:cNvPr>
            <p:cNvSpPr/>
            <p:nvPr/>
          </p:nvSpPr>
          <p:spPr>
            <a:xfrm>
              <a:off x="4571831" y="40669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0" name="Freeform 59">
              <a:extLst>
                <a:ext uri="{FF2B5EF4-FFF2-40B4-BE49-F238E27FC236}">
                  <a16:creationId xmlns:a16="http://schemas.microsoft.com/office/drawing/2014/main" id="{552510CD-4C02-5070-2115-A654644A197E}"/>
                </a:ext>
              </a:extLst>
            </p:cNvPr>
            <p:cNvSpPr/>
            <p:nvPr/>
          </p:nvSpPr>
          <p:spPr>
            <a:xfrm>
              <a:off x="4571840" y="416031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1" name="Freeform 60">
              <a:extLst>
                <a:ext uri="{FF2B5EF4-FFF2-40B4-BE49-F238E27FC236}">
                  <a16:creationId xmlns:a16="http://schemas.microsoft.com/office/drawing/2014/main" id="{ED3B3252-2EEB-D210-14E8-5F1DCC37BE85}"/>
                </a:ext>
              </a:extLst>
            </p:cNvPr>
            <p:cNvSpPr/>
            <p:nvPr/>
          </p:nvSpPr>
          <p:spPr>
            <a:xfrm>
              <a:off x="4571831" y="4211997"/>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2" name="Rounded Rectangle 61">
              <a:extLst>
                <a:ext uri="{FF2B5EF4-FFF2-40B4-BE49-F238E27FC236}">
                  <a16:creationId xmlns:a16="http://schemas.microsoft.com/office/drawing/2014/main" id="{C4A90628-72AD-20CB-1130-B986B1E3309F}"/>
                </a:ext>
              </a:extLst>
            </p:cNvPr>
            <p:cNvSpPr/>
            <p:nvPr/>
          </p:nvSpPr>
          <p:spPr>
            <a:xfrm>
              <a:off x="4556588" y="3837732"/>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63" name="Rounded Rectangle 62">
              <a:extLst>
                <a:ext uri="{FF2B5EF4-FFF2-40B4-BE49-F238E27FC236}">
                  <a16:creationId xmlns:a16="http://schemas.microsoft.com/office/drawing/2014/main" id="{BDFA7D96-220A-7A1F-ACFD-643A91DA04AF}"/>
                </a:ext>
              </a:extLst>
            </p:cNvPr>
            <p:cNvSpPr/>
            <p:nvPr/>
          </p:nvSpPr>
          <p:spPr>
            <a:xfrm>
              <a:off x="4556588" y="3958514"/>
              <a:ext cx="220578" cy="165937"/>
            </a:xfrm>
            <a:prstGeom prst="roundRect">
              <a:avLst>
                <a:gd name="adj" fmla="val 5432"/>
              </a:avLst>
            </a:prstGeom>
            <a:solidFill>
              <a:srgbClr val="ED3134">
                <a:alpha val="65490"/>
              </a:srgbClr>
            </a:solidFill>
            <a:ln w="19050" cap="flat" cmpd="sng" algn="ctr">
              <a:solidFill>
                <a:srgbClr val="8B1C1E"/>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sp>
        <p:nvSpPr>
          <p:cNvPr id="64" name="TextBox 63">
            <a:extLst>
              <a:ext uri="{FF2B5EF4-FFF2-40B4-BE49-F238E27FC236}">
                <a16:creationId xmlns:a16="http://schemas.microsoft.com/office/drawing/2014/main" id="{A38F47D8-E93E-30C8-1585-57F7A3086E1C}"/>
              </a:ext>
            </a:extLst>
          </p:cNvPr>
          <p:cNvSpPr txBox="1"/>
          <p:nvPr/>
        </p:nvSpPr>
        <p:spPr>
          <a:xfrm>
            <a:off x="6110380" y="7475318"/>
            <a:ext cx="1313869"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PDF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pages</a:t>
            </a:r>
          </a:p>
        </p:txBody>
      </p:sp>
      <p:grpSp>
        <p:nvGrpSpPr>
          <p:cNvPr id="65" name="Group 64">
            <a:extLst>
              <a:ext uri="{FF2B5EF4-FFF2-40B4-BE49-F238E27FC236}">
                <a16:creationId xmlns:a16="http://schemas.microsoft.com/office/drawing/2014/main" id="{4523EC68-871F-82A9-3121-5A19D309926E}"/>
              </a:ext>
            </a:extLst>
          </p:cNvPr>
          <p:cNvGrpSpPr/>
          <p:nvPr/>
        </p:nvGrpSpPr>
        <p:grpSpPr>
          <a:xfrm>
            <a:off x="12393631" y="5594474"/>
            <a:ext cx="1326347" cy="1326347"/>
            <a:chOff x="4953049" y="2994965"/>
            <a:chExt cx="675252" cy="675252"/>
          </a:xfrm>
        </p:grpSpPr>
        <p:grpSp>
          <p:nvGrpSpPr>
            <p:cNvPr id="66" name="Group 65">
              <a:extLst>
                <a:ext uri="{FF2B5EF4-FFF2-40B4-BE49-F238E27FC236}">
                  <a16:creationId xmlns:a16="http://schemas.microsoft.com/office/drawing/2014/main" id="{048F3643-3251-4536-94A0-9BB3EB19B831}"/>
                </a:ext>
              </a:extLst>
            </p:cNvPr>
            <p:cNvGrpSpPr/>
            <p:nvPr/>
          </p:nvGrpSpPr>
          <p:grpSpPr>
            <a:xfrm>
              <a:off x="5146688" y="3257780"/>
              <a:ext cx="209989" cy="140872"/>
              <a:chOff x="5778061" y="3465924"/>
              <a:chExt cx="209989" cy="140872"/>
            </a:xfrm>
          </p:grpSpPr>
          <p:sp>
            <p:nvSpPr>
              <p:cNvPr id="75" name="Rectangle 74">
                <a:extLst>
                  <a:ext uri="{FF2B5EF4-FFF2-40B4-BE49-F238E27FC236}">
                    <a16:creationId xmlns:a16="http://schemas.microsoft.com/office/drawing/2014/main" id="{BA4ED8A8-D686-3E5C-1F5D-DD3E86969413}"/>
                  </a:ext>
                </a:extLst>
              </p:cNvPr>
              <p:cNvSpPr/>
              <p:nvPr/>
            </p:nvSpPr>
            <p:spPr>
              <a:xfrm>
                <a:off x="5778061" y="3465924"/>
                <a:ext cx="209989" cy="36000"/>
              </a:xfrm>
              <a:prstGeom prst="rect">
                <a:avLst/>
              </a:prstGeom>
              <a:solidFill>
                <a:srgbClr val="00B050"/>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6" name="Rectangle 75">
                <a:extLst>
                  <a:ext uri="{FF2B5EF4-FFF2-40B4-BE49-F238E27FC236}">
                    <a16:creationId xmlns:a16="http://schemas.microsoft.com/office/drawing/2014/main" id="{79BE5444-865F-D602-C6DC-F326B8578A28}"/>
                  </a:ext>
                </a:extLst>
              </p:cNvPr>
              <p:cNvSpPr/>
              <p:nvPr/>
            </p:nvSpPr>
            <p:spPr>
              <a:xfrm>
                <a:off x="5780180" y="3512336"/>
                <a:ext cx="74519" cy="94460"/>
              </a:xfrm>
              <a:prstGeom prst="rect">
                <a:avLst/>
              </a:prstGeom>
              <a:solidFill>
                <a:srgbClr val="ED3134"/>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7" name="Rectangle 76">
                <a:extLst>
                  <a:ext uri="{FF2B5EF4-FFF2-40B4-BE49-F238E27FC236}">
                    <a16:creationId xmlns:a16="http://schemas.microsoft.com/office/drawing/2014/main" id="{46CA1F69-01B2-CC59-7E0A-8BC871461B89}"/>
                  </a:ext>
                </a:extLst>
              </p:cNvPr>
              <p:cNvSpPr/>
              <p:nvPr/>
            </p:nvSpPr>
            <p:spPr>
              <a:xfrm>
                <a:off x="5854700" y="3512336"/>
                <a:ext cx="63501" cy="94460"/>
              </a:xfrm>
              <a:prstGeom prst="rect">
                <a:avLst/>
              </a:prstGeom>
              <a:solidFill>
                <a:srgbClr val="156082"/>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8" name="Rectangle 77">
                <a:extLst>
                  <a:ext uri="{FF2B5EF4-FFF2-40B4-BE49-F238E27FC236}">
                    <a16:creationId xmlns:a16="http://schemas.microsoft.com/office/drawing/2014/main" id="{C5DCB9A0-0B50-1E6C-8C6F-69C0022EC549}"/>
                  </a:ext>
                </a:extLst>
              </p:cNvPr>
              <p:cNvSpPr/>
              <p:nvPr/>
            </p:nvSpPr>
            <p:spPr>
              <a:xfrm>
                <a:off x="5927725" y="3512336"/>
                <a:ext cx="60325" cy="94460"/>
              </a:xfrm>
              <a:prstGeom prst="rect">
                <a:avLst/>
              </a:prstGeom>
              <a:solidFill>
                <a:srgbClr val="A02B93"/>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pic>
          <p:nvPicPr>
            <p:cNvPr id="67" name="Graphic 66" descr="Paper with solid fill">
              <a:extLst>
                <a:ext uri="{FF2B5EF4-FFF2-40B4-BE49-F238E27FC236}">
                  <a16:creationId xmlns:a16="http://schemas.microsoft.com/office/drawing/2014/main" id="{47493142-181F-1A68-62A5-C6EA8C22703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53049" y="2994965"/>
              <a:ext cx="675252" cy="675252"/>
            </a:xfrm>
            <a:prstGeom prst="rect">
              <a:avLst/>
            </a:prstGeom>
          </p:spPr>
        </p:pic>
        <p:sp>
          <p:nvSpPr>
            <p:cNvPr id="68" name="Freeform 67">
              <a:extLst>
                <a:ext uri="{FF2B5EF4-FFF2-40B4-BE49-F238E27FC236}">
                  <a16:creationId xmlns:a16="http://schemas.microsoft.com/office/drawing/2014/main" id="{B430D34D-D170-7032-D042-68574BEBBC02}"/>
                </a:ext>
              </a:extLst>
            </p:cNvPr>
            <p:cNvSpPr/>
            <p:nvPr/>
          </p:nvSpPr>
          <p:spPr>
            <a:xfrm>
              <a:off x="5145761" y="328950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9" name="Freeform 68">
              <a:extLst>
                <a:ext uri="{FF2B5EF4-FFF2-40B4-BE49-F238E27FC236}">
                  <a16:creationId xmlns:a16="http://schemas.microsoft.com/office/drawing/2014/main" id="{136C23E6-EF5D-24A2-E333-B356A3D0EEF1}"/>
                </a:ext>
              </a:extLst>
            </p:cNvPr>
            <p:cNvSpPr/>
            <p:nvPr/>
          </p:nvSpPr>
          <p:spPr>
            <a:xfrm>
              <a:off x="5145761" y="3338018"/>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0" name="Freeform 69">
              <a:extLst>
                <a:ext uri="{FF2B5EF4-FFF2-40B4-BE49-F238E27FC236}">
                  <a16:creationId xmlns:a16="http://schemas.microsoft.com/office/drawing/2014/main" id="{718EBE8F-6A44-5322-2A69-B5AEE1C2B47A}"/>
                </a:ext>
              </a:extLst>
            </p:cNvPr>
            <p:cNvSpPr/>
            <p:nvPr/>
          </p:nvSpPr>
          <p:spPr>
            <a:xfrm>
              <a:off x="5145761" y="338653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1" name="Freeform 70">
              <a:extLst>
                <a:ext uri="{FF2B5EF4-FFF2-40B4-BE49-F238E27FC236}">
                  <a16:creationId xmlns:a16="http://schemas.microsoft.com/office/drawing/2014/main" id="{906087BA-97C1-77A6-A65E-DD416BCE5A3D}"/>
                </a:ext>
              </a:extLst>
            </p:cNvPr>
            <p:cNvSpPr/>
            <p:nvPr/>
          </p:nvSpPr>
          <p:spPr>
            <a:xfrm rot="5400000">
              <a:off x="5148222"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2" name="Freeform 71">
              <a:extLst>
                <a:ext uri="{FF2B5EF4-FFF2-40B4-BE49-F238E27FC236}">
                  <a16:creationId xmlns:a16="http://schemas.microsoft.com/office/drawing/2014/main" id="{80A46094-D8BA-1C04-4172-52F9ED228706}"/>
                </a:ext>
              </a:extLst>
            </p:cNvPr>
            <p:cNvSpPr/>
            <p:nvPr/>
          </p:nvSpPr>
          <p:spPr>
            <a:xfrm rot="5400000">
              <a:off x="5219210"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3" name="Freeform 72">
              <a:extLst>
                <a:ext uri="{FF2B5EF4-FFF2-40B4-BE49-F238E27FC236}">
                  <a16:creationId xmlns:a16="http://schemas.microsoft.com/office/drawing/2014/main" id="{4CC5A474-5168-E43C-7013-F456FDDD3649}"/>
                </a:ext>
              </a:extLst>
            </p:cNvPr>
            <p:cNvSpPr/>
            <p:nvPr/>
          </p:nvSpPr>
          <p:spPr>
            <a:xfrm>
              <a:off x="5145761" y="33081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4" name="Freeform 73">
              <a:extLst>
                <a:ext uri="{FF2B5EF4-FFF2-40B4-BE49-F238E27FC236}">
                  <a16:creationId xmlns:a16="http://schemas.microsoft.com/office/drawing/2014/main" id="{A102DDE3-93BE-51FF-FF56-82714F17D979}"/>
                </a:ext>
              </a:extLst>
            </p:cNvPr>
            <p:cNvSpPr/>
            <p:nvPr/>
          </p:nvSpPr>
          <p:spPr>
            <a:xfrm>
              <a:off x="5145761" y="33589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79" name="TextBox 78">
            <a:extLst>
              <a:ext uri="{FF2B5EF4-FFF2-40B4-BE49-F238E27FC236}">
                <a16:creationId xmlns:a16="http://schemas.microsoft.com/office/drawing/2014/main" id="{E7F05A9E-0423-C531-D258-94DAF10B0AE9}"/>
              </a:ext>
            </a:extLst>
          </p:cNvPr>
          <p:cNvSpPr txBox="1"/>
          <p:nvPr/>
        </p:nvSpPr>
        <p:spPr>
          <a:xfrm>
            <a:off x="12659932" y="7546750"/>
            <a:ext cx="1162020"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Table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Structure</a:t>
            </a:r>
          </a:p>
        </p:txBody>
      </p:sp>
      <p:pic>
        <p:nvPicPr>
          <p:cNvPr id="80" name="Graphic 79" descr="Paper with solid fill">
            <a:extLst>
              <a:ext uri="{FF2B5EF4-FFF2-40B4-BE49-F238E27FC236}">
                <a16:creationId xmlns:a16="http://schemas.microsoft.com/office/drawing/2014/main" id="{00F3343A-190F-6D09-344C-ED09F2D7AE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46193" y="6295396"/>
            <a:ext cx="1326347" cy="1326347"/>
          </a:xfrm>
          <a:prstGeom prst="rect">
            <a:avLst/>
          </a:prstGeom>
        </p:spPr>
      </p:pic>
      <p:grpSp>
        <p:nvGrpSpPr>
          <p:cNvPr id="81" name="Group 80">
            <a:extLst>
              <a:ext uri="{FF2B5EF4-FFF2-40B4-BE49-F238E27FC236}">
                <a16:creationId xmlns:a16="http://schemas.microsoft.com/office/drawing/2014/main" id="{2282337B-C061-0D5E-53CF-578C1DE6E6B3}"/>
              </a:ext>
            </a:extLst>
          </p:cNvPr>
          <p:cNvGrpSpPr/>
          <p:nvPr/>
        </p:nvGrpSpPr>
        <p:grpSpPr>
          <a:xfrm>
            <a:off x="10690655" y="6295396"/>
            <a:ext cx="1326347" cy="1326347"/>
            <a:chOff x="4497095" y="4439571"/>
            <a:chExt cx="675252" cy="675252"/>
          </a:xfrm>
        </p:grpSpPr>
        <p:pic>
          <p:nvPicPr>
            <p:cNvPr id="82" name="Graphic 81" descr="Paper with solid fill">
              <a:extLst>
                <a:ext uri="{FF2B5EF4-FFF2-40B4-BE49-F238E27FC236}">
                  <a16:creationId xmlns:a16="http://schemas.microsoft.com/office/drawing/2014/main" id="{D6E99F27-EAEE-8C9F-278B-B2221C553C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97095" y="4439571"/>
              <a:ext cx="675252" cy="675252"/>
            </a:xfrm>
            <a:prstGeom prst="rect">
              <a:avLst/>
            </a:prstGeom>
          </p:spPr>
        </p:pic>
        <p:pic>
          <p:nvPicPr>
            <p:cNvPr id="83" name="Graphic 82" descr="Pie chart with solid fill">
              <a:extLst>
                <a:ext uri="{FF2B5EF4-FFF2-40B4-BE49-F238E27FC236}">
                  <a16:creationId xmlns:a16="http://schemas.microsoft.com/office/drawing/2014/main" id="{0540A77C-9E60-D87D-04DD-797515DF995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672796" y="4693596"/>
              <a:ext cx="185794" cy="185794"/>
            </a:xfrm>
            <a:prstGeom prst="rect">
              <a:avLst/>
            </a:prstGeom>
          </p:spPr>
        </p:pic>
        <p:sp>
          <p:nvSpPr>
            <p:cNvPr id="84" name="Freeform 83">
              <a:extLst>
                <a:ext uri="{FF2B5EF4-FFF2-40B4-BE49-F238E27FC236}">
                  <a16:creationId xmlns:a16="http://schemas.microsoft.com/office/drawing/2014/main" id="{129EC1E3-DCEC-7358-9A91-978F347A2D61}"/>
                </a:ext>
              </a:extLst>
            </p:cNvPr>
            <p:cNvSpPr/>
            <p:nvPr/>
          </p:nvSpPr>
          <p:spPr>
            <a:xfrm>
              <a:off x="4696068" y="4608421"/>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5" name="Freeform 84">
              <a:extLst>
                <a:ext uri="{FF2B5EF4-FFF2-40B4-BE49-F238E27FC236}">
                  <a16:creationId xmlns:a16="http://schemas.microsoft.com/office/drawing/2014/main" id="{24A57990-58B5-4879-A653-AAD123F5CC0E}"/>
                </a:ext>
              </a:extLst>
            </p:cNvPr>
            <p:cNvSpPr/>
            <p:nvPr/>
          </p:nvSpPr>
          <p:spPr>
            <a:xfrm>
              <a:off x="4696068" y="4656046"/>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6" name="Freeform 85">
              <a:extLst>
                <a:ext uri="{FF2B5EF4-FFF2-40B4-BE49-F238E27FC236}">
                  <a16:creationId xmlns:a16="http://schemas.microsoft.com/office/drawing/2014/main" id="{8949E414-AB0D-B07F-E8FE-4528A43A9C18}"/>
                </a:ext>
              </a:extLst>
            </p:cNvPr>
            <p:cNvSpPr/>
            <p:nvPr/>
          </p:nvSpPr>
          <p:spPr>
            <a:xfrm>
              <a:off x="4877043" y="47354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7" name="Freeform 86">
              <a:extLst>
                <a:ext uri="{FF2B5EF4-FFF2-40B4-BE49-F238E27FC236}">
                  <a16:creationId xmlns:a16="http://schemas.microsoft.com/office/drawing/2014/main" id="{26C6EB7E-4D43-062B-B14A-824D3727109B}"/>
                </a:ext>
              </a:extLst>
            </p:cNvPr>
            <p:cNvSpPr/>
            <p:nvPr/>
          </p:nvSpPr>
          <p:spPr>
            <a:xfrm>
              <a:off x="4877043" y="477987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8" name="Freeform 87">
              <a:extLst>
                <a:ext uri="{FF2B5EF4-FFF2-40B4-BE49-F238E27FC236}">
                  <a16:creationId xmlns:a16="http://schemas.microsoft.com/office/drawing/2014/main" id="{E5CC45B2-9AA4-DF95-B4B9-0774185DC3D5}"/>
                </a:ext>
              </a:extLst>
            </p:cNvPr>
            <p:cNvSpPr/>
            <p:nvPr/>
          </p:nvSpPr>
          <p:spPr>
            <a:xfrm>
              <a:off x="4877043" y="48243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9" name="Freeform 88">
              <a:extLst>
                <a:ext uri="{FF2B5EF4-FFF2-40B4-BE49-F238E27FC236}">
                  <a16:creationId xmlns:a16="http://schemas.microsoft.com/office/drawing/2014/main" id="{56C791BC-08F0-6B1F-2E89-CBF9B44E3B5E}"/>
                </a:ext>
              </a:extLst>
            </p:cNvPr>
            <p:cNvSpPr/>
            <p:nvPr/>
          </p:nvSpPr>
          <p:spPr>
            <a:xfrm>
              <a:off x="4696076" y="4903721"/>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0" name="Freeform 89">
              <a:extLst>
                <a:ext uri="{FF2B5EF4-FFF2-40B4-BE49-F238E27FC236}">
                  <a16:creationId xmlns:a16="http://schemas.microsoft.com/office/drawing/2014/main" id="{CAF79F4E-71AC-7F4A-8B1D-B57486C3F5F8}"/>
                </a:ext>
              </a:extLst>
            </p:cNvPr>
            <p:cNvSpPr/>
            <p:nvPr/>
          </p:nvSpPr>
          <p:spPr>
            <a:xfrm>
              <a:off x="4694879" y="4950079"/>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1" name="Rounded Rectangle 90">
              <a:extLst>
                <a:ext uri="{FF2B5EF4-FFF2-40B4-BE49-F238E27FC236}">
                  <a16:creationId xmlns:a16="http://schemas.microsoft.com/office/drawing/2014/main" id="{D9AC2E8D-EC5C-DEF2-3167-327600674F4F}"/>
                </a:ext>
              </a:extLst>
            </p:cNvPr>
            <p:cNvSpPr/>
            <p:nvPr/>
          </p:nvSpPr>
          <p:spPr>
            <a:xfrm>
              <a:off x="4679449" y="4590123"/>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2" name="Rounded Rectangle 91">
              <a:extLst>
                <a:ext uri="{FF2B5EF4-FFF2-40B4-BE49-F238E27FC236}">
                  <a16:creationId xmlns:a16="http://schemas.microsoft.com/office/drawing/2014/main" id="{0FC5C9AD-72F6-8EA9-E8C4-EE6E018E56D6}"/>
                </a:ext>
              </a:extLst>
            </p:cNvPr>
            <p:cNvSpPr/>
            <p:nvPr/>
          </p:nvSpPr>
          <p:spPr>
            <a:xfrm>
              <a:off x="4679458" y="4884087"/>
              <a:ext cx="295375" cy="112755"/>
            </a:xfrm>
            <a:prstGeom prst="roundRect">
              <a:avLst>
                <a:gd name="adj" fmla="val 5432"/>
              </a:avLst>
            </a:prstGeom>
            <a:solidFill>
              <a:srgbClr val="FFE300">
                <a:alpha val="78000"/>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3" name="Rounded Rectangle 92">
              <a:extLst>
                <a:ext uri="{FF2B5EF4-FFF2-40B4-BE49-F238E27FC236}">
                  <a16:creationId xmlns:a16="http://schemas.microsoft.com/office/drawing/2014/main" id="{42EDA1F9-52D5-ABD1-4CF9-5B47FB658F25}"/>
                </a:ext>
              </a:extLst>
            </p:cNvPr>
            <p:cNvSpPr/>
            <p:nvPr/>
          </p:nvSpPr>
          <p:spPr>
            <a:xfrm>
              <a:off x="4679449" y="4693598"/>
              <a:ext cx="273909" cy="185793"/>
            </a:xfrm>
            <a:prstGeom prst="roundRect">
              <a:avLst>
                <a:gd name="adj" fmla="val 5432"/>
              </a:avLst>
            </a:prstGeom>
            <a:solidFill>
              <a:srgbClr val="FFE3A5">
                <a:alpha val="65691"/>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grpSp>
        <p:nvGrpSpPr>
          <p:cNvPr id="94" name="Group 93">
            <a:extLst>
              <a:ext uri="{FF2B5EF4-FFF2-40B4-BE49-F238E27FC236}">
                <a16:creationId xmlns:a16="http://schemas.microsoft.com/office/drawing/2014/main" id="{ADC0614D-2683-6336-F2B0-6D3AEF9A086A}"/>
              </a:ext>
            </a:extLst>
          </p:cNvPr>
          <p:cNvGrpSpPr/>
          <p:nvPr/>
        </p:nvGrpSpPr>
        <p:grpSpPr>
          <a:xfrm>
            <a:off x="8153476" y="5594474"/>
            <a:ext cx="1326347" cy="1326347"/>
            <a:chOff x="3427149" y="3675742"/>
            <a:chExt cx="675252" cy="675252"/>
          </a:xfrm>
        </p:grpSpPr>
        <p:pic>
          <p:nvPicPr>
            <p:cNvPr id="95" name="Graphic 94" descr="Paper with solid fill">
              <a:extLst>
                <a:ext uri="{FF2B5EF4-FFF2-40B4-BE49-F238E27FC236}">
                  <a16:creationId xmlns:a16="http://schemas.microsoft.com/office/drawing/2014/main" id="{4852FF3E-96F9-1488-7667-5AB206CC89E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7149" y="3675742"/>
              <a:ext cx="675252" cy="675252"/>
            </a:xfrm>
            <a:prstGeom prst="rect">
              <a:avLst/>
            </a:prstGeom>
          </p:spPr>
        </p:pic>
        <p:sp>
          <p:nvSpPr>
            <p:cNvPr id="96" name="Freeform 95">
              <a:extLst>
                <a:ext uri="{FF2B5EF4-FFF2-40B4-BE49-F238E27FC236}">
                  <a16:creationId xmlns:a16="http://schemas.microsoft.com/office/drawing/2014/main" id="{AE8C9503-98AA-A4C7-50FA-C10C2DBEE98F}"/>
                </a:ext>
              </a:extLst>
            </p:cNvPr>
            <p:cNvSpPr/>
            <p:nvPr/>
          </p:nvSpPr>
          <p:spPr>
            <a:xfrm>
              <a:off x="3626131" y="397028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7" name="Freeform 96">
              <a:extLst>
                <a:ext uri="{FF2B5EF4-FFF2-40B4-BE49-F238E27FC236}">
                  <a16:creationId xmlns:a16="http://schemas.microsoft.com/office/drawing/2014/main" id="{2DA68426-7837-3CCB-9650-9F23D4F0D67C}"/>
                </a:ext>
              </a:extLst>
            </p:cNvPr>
            <p:cNvSpPr/>
            <p:nvPr/>
          </p:nvSpPr>
          <p:spPr>
            <a:xfrm>
              <a:off x="3626131" y="4018795"/>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8" name="Freeform 97">
              <a:extLst>
                <a:ext uri="{FF2B5EF4-FFF2-40B4-BE49-F238E27FC236}">
                  <a16:creationId xmlns:a16="http://schemas.microsoft.com/office/drawing/2014/main" id="{00BF1656-D053-B9BC-CE0F-7E6EB80AE6B4}"/>
                </a:ext>
              </a:extLst>
            </p:cNvPr>
            <p:cNvSpPr/>
            <p:nvPr/>
          </p:nvSpPr>
          <p:spPr>
            <a:xfrm>
              <a:off x="3626131" y="406731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9" name="Freeform 98">
              <a:extLst>
                <a:ext uri="{FF2B5EF4-FFF2-40B4-BE49-F238E27FC236}">
                  <a16:creationId xmlns:a16="http://schemas.microsoft.com/office/drawing/2014/main" id="{40DC4088-C8DB-55EF-3598-D7B623E7663C}"/>
                </a:ext>
              </a:extLst>
            </p:cNvPr>
            <p:cNvSpPr/>
            <p:nvPr/>
          </p:nvSpPr>
          <p:spPr>
            <a:xfrm rot="5400000">
              <a:off x="3628583"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0" name="Freeform 99">
              <a:extLst>
                <a:ext uri="{FF2B5EF4-FFF2-40B4-BE49-F238E27FC236}">
                  <a16:creationId xmlns:a16="http://schemas.microsoft.com/office/drawing/2014/main" id="{10E0F8EF-0BF3-D3ED-526C-D918EEAC6480}"/>
                </a:ext>
              </a:extLst>
            </p:cNvPr>
            <p:cNvSpPr/>
            <p:nvPr/>
          </p:nvSpPr>
          <p:spPr>
            <a:xfrm rot="5400000">
              <a:off x="3699571"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1" name="Freeform 100">
              <a:extLst>
                <a:ext uri="{FF2B5EF4-FFF2-40B4-BE49-F238E27FC236}">
                  <a16:creationId xmlns:a16="http://schemas.microsoft.com/office/drawing/2014/main" id="{33A03B89-4470-4A64-96CA-22AE8CB411F3}"/>
                </a:ext>
              </a:extLst>
            </p:cNvPr>
            <p:cNvSpPr/>
            <p:nvPr/>
          </p:nvSpPr>
          <p:spPr>
            <a:xfrm>
              <a:off x="3626122" y="3828717"/>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2" name="Freeform 101">
              <a:extLst>
                <a:ext uri="{FF2B5EF4-FFF2-40B4-BE49-F238E27FC236}">
                  <a16:creationId xmlns:a16="http://schemas.microsoft.com/office/drawing/2014/main" id="{CB81B3BE-9550-3CEB-1FCB-E5D5013BA10B}"/>
                </a:ext>
              </a:extLst>
            </p:cNvPr>
            <p:cNvSpPr/>
            <p:nvPr/>
          </p:nvSpPr>
          <p:spPr>
            <a:xfrm>
              <a:off x="3626122" y="3876342"/>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3" name="Freeform 102">
              <a:extLst>
                <a:ext uri="{FF2B5EF4-FFF2-40B4-BE49-F238E27FC236}">
                  <a16:creationId xmlns:a16="http://schemas.microsoft.com/office/drawing/2014/main" id="{98B6B55F-E3FC-3FA0-81AD-E10AB94050F5}"/>
                </a:ext>
              </a:extLst>
            </p:cNvPr>
            <p:cNvSpPr/>
            <p:nvPr/>
          </p:nvSpPr>
          <p:spPr>
            <a:xfrm>
              <a:off x="3626122" y="39889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4" name="Freeform 103">
              <a:extLst>
                <a:ext uri="{FF2B5EF4-FFF2-40B4-BE49-F238E27FC236}">
                  <a16:creationId xmlns:a16="http://schemas.microsoft.com/office/drawing/2014/main" id="{0E30BFCC-A872-0B40-F1A3-10132E6F4FE7}"/>
                </a:ext>
              </a:extLst>
            </p:cNvPr>
            <p:cNvSpPr/>
            <p:nvPr/>
          </p:nvSpPr>
          <p:spPr>
            <a:xfrm>
              <a:off x="3626122" y="40397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5" name="Freeform 104">
              <a:extLst>
                <a:ext uri="{FF2B5EF4-FFF2-40B4-BE49-F238E27FC236}">
                  <a16:creationId xmlns:a16="http://schemas.microsoft.com/office/drawing/2014/main" id="{90AB155B-BA5E-72F1-2FEA-D1510153D535}"/>
                </a:ext>
              </a:extLst>
            </p:cNvPr>
            <p:cNvSpPr/>
            <p:nvPr/>
          </p:nvSpPr>
          <p:spPr>
            <a:xfrm>
              <a:off x="3626131" y="4133074"/>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6" name="Freeform 105">
              <a:extLst>
                <a:ext uri="{FF2B5EF4-FFF2-40B4-BE49-F238E27FC236}">
                  <a16:creationId xmlns:a16="http://schemas.microsoft.com/office/drawing/2014/main" id="{1C6949AD-6F0B-910E-13F3-80D73E093134}"/>
                </a:ext>
              </a:extLst>
            </p:cNvPr>
            <p:cNvSpPr/>
            <p:nvPr/>
          </p:nvSpPr>
          <p:spPr>
            <a:xfrm>
              <a:off x="3626122" y="4184755"/>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07" name="Graphic 106" descr="Paper with solid fill">
            <a:extLst>
              <a:ext uri="{FF2B5EF4-FFF2-40B4-BE49-F238E27FC236}">
                <a16:creationId xmlns:a16="http://schemas.microsoft.com/office/drawing/2014/main" id="{FCB89D84-9C98-6F92-F42D-A04FB5E9657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07704" y="6295396"/>
            <a:ext cx="1326347" cy="1326347"/>
          </a:xfrm>
          <a:prstGeom prst="rect">
            <a:avLst/>
          </a:prstGeom>
        </p:spPr>
      </p:pic>
      <p:pic>
        <p:nvPicPr>
          <p:cNvPr id="108" name="Graphic 107" descr="Pie chart with solid fill">
            <a:extLst>
              <a:ext uri="{FF2B5EF4-FFF2-40B4-BE49-F238E27FC236}">
                <a16:creationId xmlns:a16="http://schemas.microsoft.com/office/drawing/2014/main" id="{BF65DAA6-88FA-5236-2121-CC53C06EA43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52819" y="6794357"/>
            <a:ext cx="364941" cy="364941"/>
          </a:xfrm>
          <a:prstGeom prst="rect">
            <a:avLst/>
          </a:prstGeom>
        </p:spPr>
      </p:pic>
      <p:sp>
        <p:nvSpPr>
          <p:cNvPr id="109" name="Freeform 108">
            <a:extLst>
              <a:ext uri="{FF2B5EF4-FFF2-40B4-BE49-F238E27FC236}">
                <a16:creationId xmlns:a16="http://schemas.microsoft.com/office/drawing/2014/main" id="{57328DAF-B0AB-8C89-0064-59358F61DDB3}"/>
              </a:ext>
            </a:extLst>
          </p:cNvPr>
          <p:cNvSpPr/>
          <p:nvPr/>
        </p:nvSpPr>
        <p:spPr>
          <a:xfrm>
            <a:off x="6736062" y="6440608"/>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10" name="Freeform 109">
            <a:extLst>
              <a:ext uri="{FF2B5EF4-FFF2-40B4-BE49-F238E27FC236}">
                <a16:creationId xmlns:a16="http://schemas.microsoft.com/office/drawing/2014/main" id="{465223F8-A800-6380-5330-10EF9254C329}"/>
              </a:ext>
            </a:extLst>
          </p:cNvPr>
          <p:cNvSpPr/>
          <p:nvPr/>
        </p:nvSpPr>
        <p:spPr>
          <a:xfrm>
            <a:off x="8998529" y="6627055"/>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1" name="Freeform 110">
            <a:extLst>
              <a:ext uri="{FF2B5EF4-FFF2-40B4-BE49-F238E27FC236}">
                <a16:creationId xmlns:a16="http://schemas.microsoft.com/office/drawing/2014/main" id="{A9A5C5D4-1913-2720-193D-CAB1A5A33A82}"/>
              </a:ext>
            </a:extLst>
          </p:cNvPr>
          <p:cNvSpPr/>
          <p:nvPr/>
        </p:nvSpPr>
        <p:spPr>
          <a:xfrm>
            <a:off x="8998529" y="6720601"/>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2" name="Freeform 111">
            <a:extLst>
              <a:ext uri="{FF2B5EF4-FFF2-40B4-BE49-F238E27FC236}">
                <a16:creationId xmlns:a16="http://schemas.microsoft.com/office/drawing/2014/main" id="{68FFB99C-777B-E593-BDD9-528EC59C4D3A}"/>
              </a:ext>
            </a:extLst>
          </p:cNvPr>
          <p:cNvSpPr/>
          <p:nvPr/>
        </p:nvSpPr>
        <p:spPr>
          <a:xfrm>
            <a:off x="9354005" y="687651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3" name="Freeform 112">
            <a:extLst>
              <a:ext uri="{FF2B5EF4-FFF2-40B4-BE49-F238E27FC236}">
                <a16:creationId xmlns:a16="http://schemas.microsoft.com/office/drawing/2014/main" id="{D3CC5D76-B509-20DA-5475-E7B284962071}"/>
              </a:ext>
            </a:extLst>
          </p:cNvPr>
          <p:cNvSpPr/>
          <p:nvPr/>
        </p:nvSpPr>
        <p:spPr>
          <a:xfrm>
            <a:off x="9354005" y="6963822"/>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4" name="Freeform 113">
            <a:extLst>
              <a:ext uri="{FF2B5EF4-FFF2-40B4-BE49-F238E27FC236}">
                <a16:creationId xmlns:a16="http://schemas.microsoft.com/office/drawing/2014/main" id="{E6E43984-D018-6983-A632-5F41F900A358}"/>
              </a:ext>
            </a:extLst>
          </p:cNvPr>
          <p:cNvSpPr/>
          <p:nvPr/>
        </p:nvSpPr>
        <p:spPr>
          <a:xfrm>
            <a:off x="9354005" y="705113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5" name="TextBox 114">
            <a:extLst>
              <a:ext uri="{FF2B5EF4-FFF2-40B4-BE49-F238E27FC236}">
                <a16:creationId xmlns:a16="http://schemas.microsoft.com/office/drawing/2014/main" id="{7B035BD1-05B6-00B8-F139-4A6974A5190C}"/>
              </a:ext>
            </a:extLst>
          </p:cNvPr>
          <p:cNvSpPr txBox="1"/>
          <p:nvPr/>
        </p:nvSpPr>
        <p:spPr>
          <a:xfrm>
            <a:off x="8675415" y="7625797"/>
            <a:ext cx="632756" cy="36797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OCR</a:t>
            </a:r>
          </a:p>
        </p:txBody>
      </p:sp>
      <p:grpSp>
        <p:nvGrpSpPr>
          <p:cNvPr id="116" name="Group 115">
            <a:extLst>
              <a:ext uri="{FF2B5EF4-FFF2-40B4-BE49-F238E27FC236}">
                <a16:creationId xmlns:a16="http://schemas.microsoft.com/office/drawing/2014/main" id="{2B64CBD0-FECB-65F2-02DD-626C6338768E}"/>
              </a:ext>
            </a:extLst>
          </p:cNvPr>
          <p:cNvGrpSpPr/>
          <p:nvPr/>
        </p:nvGrpSpPr>
        <p:grpSpPr>
          <a:xfrm>
            <a:off x="6469365" y="6295396"/>
            <a:ext cx="1326347" cy="1326347"/>
            <a:chOff x="3613121" y="2046618"/>
            <a:chExt cx="675252" cy="675252"/>
          </a:xfrm>
        </p:grpSpPr>
        <p:grpSp>
          <p:nvGrpSpPr>
            <p:cNvPr id="117" name="Group 116">
              <a:extLst>
                <a:ext uri="{FF2B5EF4-FFF2-40B4-BE49-F238E27FC236}">
                  <a16:creationId xmlns:a16="http://schemas.microsoft.com/office/drawing/2014/main" id="{7EBD7038-14CE-54CC-1E7A-8072FA4E4DCA}"/>
                </a:ext>
              </a:extLst>
            </p:cNvPr>
            <p:cNvGrpSpPr/>
            <p:nvPr/>
          </p:nvGrpSpPr>
          <p:grpSpPr>
            <a:xfrm>
              <a:off x="3613121" y="2046618"/>
              <a:ext cx="675252" cy="675252"/>
              <a:chOff x="2791655" y="3946044"/>
              <a:chExt cx="675252" cy="675252"/>
            </a:xfrm>
          </p:grpSpPr>
          <p:pic>
            <p:nvPicPr>
              <p:cNvPr id="120" name="Graphic 119" descr="Paper with solid fill">
                <a:extLst>
                  <a:ext uri="{FF2B5EF4-FFF2-40B4-BE49-F238E27FC236}">
                    <a16:creationId xmlns:a16="http://schemas.microsoft.com/office/drawing/2014/main" id="{190DD929-3C66-AB20-EF04-C56AEFD5A5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21" name="Freeform 120">
                <a:extLst>
                  <a:ext uri="{FF2B5EF4-FFF2-40B4-BE49-F238E27FC236}">
                    <a16:creationId xmlns:a16="http://schemas.microsoft.com/office/drawing/2014/main" id="{776F4F19-168E-9F33-010C-9C132AE02313}"/>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22" name="Freeform 121">
                <a:extLst>
                  <a:ext uri="{FF2B5EF4-FFF2-40B4-BE49-F238E27FC236}">
                    <a16:creationId xmlns:a16="http://schemas.microsoft.com/office/drawing/2014/main" id="{7F907BFD-3477-E60F-0310-F05AF7F7C277}"/>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18" name="Freeform 117">
              <a:extLst>
                <a:ext uri="{FF2B5EF4-FFF2-40B4-BE49-F238E27FC236}">
                  <a16:creationId xmlns:a16="http://schemas.microsoft.com/office/drawing/2014/main" id="{DBEF0500-590A-1372-BD3F-485A70B078E2}"/>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9" name="Freeform 118">
              <a:extLst>
                <a:ext uri="{FF2B5EF4-FFF2-40B4-BE49-F238E27FC236}">
                  <a16:creationId xmlns:a16="http://schemas.microsoft.com/office/drawing/2014/main" id="{2FEEB5E7-31D5-8DEF-C02B-7D67D4855756}"/>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23" name="Rectangle 122">
            <a:extLst>
              <a:ext uri="{FF2B5EF4-FFF2-40B4-BE49-F238E27FC236}">
                <a16:creationId xmlns:a16="http://schemas.microsoft.com/office/drawing/2014/main" id="{A84BBB82-A8FE-EB15-8D0D-7EE3C8D17159}"/>
              </a:ext>
            </a:extLst>
          </p:cNvPr>
          <p:cNvSpPr/>
          <p:nvPr/>
        </p:nvSpPr>
        <p:spPr bwMode="auto">
          <a:xfrm>
            <a:off x="18742634" y="12476817"/>
            <a:ext cx="2515109" cy="592425"/>
          </a:xfrm>
          <a:prstGeom prst="rect">
            <a:avLst/>
          </a:prstGeom>
          <a:solidFill>
            <a:srgbClr val="00B0F0">
              <a:alpha val="63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3200">
                <a:solidFill>
                  <a:schemeClr val="bg1"/>
                </a:solidFill>
              </a:rPr>
              <a:t>Use</a:t>
            </a:r>
          </a:p>
        </p:txBody>
      </p:sp>
      <p:sp>
        <p:nvSpPr>
          <p:cNvPr id="124" name="Triangle 123">
            <a:extLst>
              <a:ext uri="{FF2B5EF4-FFF2-40B4-BE49-F238E27FC236}">
                <a16:creationId xmlns:a16="http://schemas.microsoft.com/office/drawing/2014/main" id="{6199BD53-07E7-664D-FC3A-C834E6BC267C}"/>
              </a:ext>
            </a:extLst>
          </p:cNvPr>
          <p:cNvSpPr/>
          <p:nvPr/>
        </p:nvSpPr>
        <p:spPr>
          <a:xfrm rot="5400000">
            <a:off x="7646623"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5" name="Triangle 124">
            <a:extLst>
              <a:ext uri="{FF2B5EF4-FFF2-40B4-BE49-F238E27FC236}">
                <a16:creationId xmlns:a16="http://schemas.microsoft.com/office/drawing/2014/main" id="{4713D687-108C-EB0D-92B7-58D61B9A4F03}"/>
              </a:ext>
            </a:extLst>
          </p:cNvPr>
          <p:cNvSpPr/>
          <p:nvPr/>
        </p:nvSpPr>
        <p:spPr>
          <a:xfrm rot="5400000">
            <a:off x="9720734"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6" name="Triangle 125">
            <a:extLst>
              <a:ext uri="{FF2B5EF4-FFF2-40B4-BE49-F238E27FC236}">
                <a16:creationId xmlns:a16="http://schemas.microsoft.com/office/drawing/2014/main" id="{E3EFE5DA-F9BD-E39E-76A5-D5CB5A1514F9}"/>
              </a:ext>
            </a:extLst>
          </p:cNvPr>
          <p:cNvSpPr/>
          <p:nvPr/>
        </p:nvSpPr>
        <p:spPr>
          <a:xfrm rot="5400000">
            <a:off x="11794847"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7" name="Triangle 126">
            <a:extLst>
              <a:ext uri="{FF2B5EF4-FFF2-40B4-BE49-F238E27FC236}">
                <a16:creationId xmlns:a16="http://schemas.microsoft.com/office/drawing/2014/main" id="{4A250017-4A75-3117-A94F-D19E23261900}"/>
              </a:ext>
            </a:extLst>
          </p:cNvPr>
          <p:cNvSpPr/>
          <p:nvPr/>
        </p:nvSpPr>
        <p:spPr>
          <a:xfrm rot="5400000">
            <a:off x="14078202"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8" name="Rectangle 127">
            <a:extLst>
              <a:ext uri="{FF2B5EF4-FFF2-40B4-BE49-F238E27FC236}">
                <a16:creationId xmlns:a16="http://schemas.microsoft.com/office/drawing/2014/main" id="{9E26D8FC-6338-249B-CA06-2B0BAA20886C}"/>
              </a:ext>
            </a:extLst>
          </p:cNvPr>
          <p:cNvSpPr/>
          <p:nvPr/>
        </p:nvSpPr>
        <p:spPr>
          <a:xfrm>
            <a:off x="5558173" y="8416645"/>
            <a:ext cx="10841206"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129" name="Triangle 128">
            <a:extLst>
              <a:ext uri="{FF2B5EF4-FFF2-40B4-BE49-F238E27FC236}">
                <a16:creationId xmlns:a16="http://schemas.microsoft.com/office/drawing/2014/main" id="{1863E47F-AA6E-7B36-35A0-45AF040C0F62}"/>
              </a:ext>
            </a:extLst>
          </p:cNvPr>
          <p:cNvSpPr/>
          <p:nvPr/>
        </p:nvSpPr>
        <p:spPr>
          <a:xfrm rot="5400000">
            <a:off x="16385446" y="7559736"/>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30" name="Group 129">
            <a:extLst>
              <a:ext uri="{FF2B5EF4-FFF2-40B4-BE49-F238E27FC236}">
                <a16:creationId xmlns:a16="http://schemas.microsoft.com/office/drawing/2014/main" id="{1603CE23-0DC2-1F9D-B3C4-B8DA4521CED3}"/>
              </a:ext>
            </a:extLst>
          </p:cNvPr>
          <p:cNvGrpSpPr/>
          <p:nvPr/>
        </p:nvGrpSpPr>
        <p:grpSpPr>
          <a:xfrm>
            <a:off x="14755131" y="6016513"/>
            <a:ext cx="1265216" cy="2136865"/>
            <a:chOff x="5426481" y="1717776"/>
            <a:chExt cx="562191" cy="949502"/>
          </a:xfrm>
        </p:grpSpPr>
        <p:grpSp>
          <p:nvGrpSpPr>
            <p:cNvPr id="131" name="Group 130">
              <a:extLst>
                <a:ext uri="{FF2B5EF4-FFF2-40B4-BE49-F238E27FC236}">
                  <a16:creationId xmlns:a16="http://schemas.microsoft.com/office/drawing/2014/main" id="{1AE375AD-DD97-5E2F-4922-92978707AA7F}"/>
                </a:ext>
              </a:extLst>
            </p:cNvPr>
            <p:cNvGrpSpPr/>
            <p:nvPr/>
          </p:nvGrpSpPr>
          <p:grpSpPr>
            <a:xfrm>
              <a:off x="5511502" y="1787481"/>
              <a:ext cx="380624" cy="491126"/>
              <a:chOff x="6973052" y="1059136"/>
              <a:chExt cx="436100" cy="562710"/>
            </a:xfrm>
          </p:grpSpPr>
          <p:sp>
            <p:nvSpPr>
              <p:cNvPr id="137" name="Freeform 136">
                <a:extLst>
                  <a:ext uri="{FF2B5EF4-FFF2-40B4-BE49-F238E27FC236}">
                    <a16:creationId xmlns:a16="http://schemas.microsoft.com/office/drawing/2014/main" id="{0D8859C7-8B4C-4096-93A6-7D9A4BD3A251}"/>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8" name="Freeform 137">
                <a:extLst>
                  <a:ext uri="{FF2B5EF4-FFF2-40B4-BE49-F238E27FC236}">
                    <a16:creationId xmlns:a16="http://schemas.microsoft.com/office/drawing/2014/main" id="{7DB84079-EE7E-2ACB-B247-2AB27C8C415E}"/>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32" name="Group 131">
              <a:extLst>
                <a:ext uri="{FF2B5EF4-FFF2-40B4-BE49-F238E27FC236}">
                  <a16:creationId xmlns:a16="http://schemas.microsoft.com/office/drawing/2014/main" id="{ED30DC10-09D7-9AFE-D808-CE6CCD95AC97}"/>
                </a:ext>
              </a:extLst>
            </p:cNvPr>
            <p:cNvGrpSpPr/>
            <p:nvPr/>
          </p:nvGrpSpPr>
          <p:grpSpPr>
            <a:xfrm>
              <a:off x="5583306" y="1717776"/>
              <a:ext cx="380624" cy="491126"/>
              <a:chOff x="6973052" y="1059134"/>
              <a:chExt cx="436100" cy="562710"/>
            </a:xfrm>
          </p:grpSpPr>
          <p:sp>
            <p:nvSpPr>
              <p:cNvPr id="135" name="Freeform 134">
                <a:extLst>
                  <a:ext uri="{FF2B5EF4-FFF2-40B4-BE49-F238E27FC236}">
                    <a16:creationId xmlns:a16="http://schemas.microsoft.com/office/drawing/2014/main" id="{F5628E40-A061-A53E-2E72-2C40F8D515EF}"/>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6" name="Freeform 135">
                <a:extLst>
                  <a:ext uri="{FF2B5EF4-FFF2-40B4-BE49-F238E27FC236}">
                    <a16:creationId xmlns:a16="http://schemas.microsoft.com/office/drawing/2014/main" id="{92E285D1-66B4-6F74-A180-EE29F286136A}"/>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33" name="TextBox 132">
              <a:extLst>
                <a:ext uri="{FF2B5EF4-FFF2-40B4-BE49-F238E27FC236}">
                  <a16:creationId xmlns:a16="http://schemas.microsoft.com/office/drawing/2014/main" id="{714078D3-1F60-8B43-DC36-8D996A03082E}"/>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34" name="Graphic 133">
              <a:extLst>
                <a:ext uri="{FF2B5EF4-FFF2-40B4-BE49-F238E27FC236}">
                  <a16:creationId xmlns:a16="http://schemas.microsoft.com/office/drawing/2014/main" id="{6B592D9E-1EFF-6394-4876-BB7F47D285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139" name="Rectangle 138">
            <a:extLst>
              <a:ext uri="{FF2B5EF4-FFF2-40B4-BE49-F238E27FC236}">
                <a16:creationId xmlns:a16="http://schemas.microsoft.com/office/drawing/2014/main" id="{1DF915B6-BB2F-FB42-E777-9AC6208BF775}"/>
              </a:ext>
            </a:extLst>
          </p:cNvPr>
          <p:cNvSpPr/>
          <p:nvPr/>
        </p:nvSpPr>
        <p:spPr>
          <a:xfrm>
            <a:off x="18739201" y="5022464"/>
            <a:ext cx="2505854" cy="7454348"/>
          </a:xfrm>
          <a:prstGeom prst="rect">
            <a:avLst/>
          </a:prstGeom>
          <a:solidFill>
            <a:srgbClr val="00B0F0">
              <a:alpha val="1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grpSp>
        <p:nvGrpSpPr>
          <p:cNvPr id="140" name="Group 139">
            <a:extLst>
              <a:ext uri="{FF2B5EF4-FFF2-40B4-BE49-F238E27FC236}">
                <a16:creationId xmlns:a16="http://schemas.microsoft.com/office/drawing/2014/main" id="{2F0D3613-B73B-DF0D-53E3-39A16D1E4F41}"/>
              </a:ext>
            </a:extLst>
          </p:cNvPr>
          <p:cNvGrpSpPr/>
          <p:nvPr/>
        </p:nvGrpSpPr>
        <p:grpSpPr>
          <a:xfrm>
            <a:off x="19144217" y="5605509"/>
            <a:ext cx="1633785" cy="2613705"/>
            <a:chOff x="8819067" y="1001545"/>
            <a:chExt cx="740336" cy="1161383"/>
          </a:xfrm>
        </p:grpSpPr>
        <p:sp>
          <p:nvSpPr>
            <p:cNvPr id="141" name="TextBox 140">
              <a:extLst>
                <a:ext uri="{FF2B5EF4-FFF2-40B4-BE49-F238E27FC236}">
                  <a16:creationId xmlns:a16="http://schemas.microsoft.com/office/drawing/2014/main" id="{ACDF8D5E-20A4-7F04-DD6C-AE17EA076223}"/>
                </a:ext>
              </a:extLst>
            </p:cNvPr>
            <p:cNvSpPr txBox="1"/>
            <p:nvPr/>
          </p:nvSpPr>
          <p:spPr>
            <a:xfrm>
              <a:off x="8819067" y="1496317"/>
              <a:ext cx="740336" cy="666611"/>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Export JSON, </a:t>
              </a:r>
            </a:p>
            <a:p>
              <a:pPr algn="ctr">
                <a:defRPr/>
              </a:pPr>
              <a:r>
                <a:rPr lang="en-US" sz="2000" kern="0">
                  <a:solidFill>
                    <a:prstClr val="black"/>
                  </a:solidFill>
                  <a:latin typeface="IBM Plex Sans" panose="020B0503050203000203" pitchFamily="34" charset="0"/>
                  <a:cs typeface="Consolas" panose="020B0609020204030204" pitchFamily="49" charset="0"/>
                </a:rPr>
                <a:t>Markdown,</a:t>
              </a:r>
            </a:p>
            <a:p>
              <a:pPr algn="ctr">
                <a:defRPr/>
              </a:pPr>
              <a:r>
                <a:rPr lang="en-US" sz="2000" kern="0">
                  <a:solidFill>
                    <a:prstClr val="black"/>
                  </a:solidFill>
                  <a:latin typeface="IBM Plex Sans" panose="020B0503050203000203" pitchFamily="34" charset="0"/>
                  <a:cs typeface="Consolas" panose="020B0609020204030204" pitchFamily="49" charset="0"/>
                </a:rPr>
                <a:t>HTML,</a:t>
              </a:r>
            </a:p>
            <a:p>
              <a:pPr algn="ctr">
                <a:defRPr/>
              </a:pPr>
              <a:r>
                <a:rPr lang="en-US" sz="2000" kern="0">
                  <a:solidFill>
                    <a:prstClr val="black"/>
                  </a:solidFill>
                  <a:latin typeface="IBM Plex Sans" panose="020B0503050203000203" pitchFamily="34" charset="0"/>
                  <a:cs typeface="Consolas" panose="020B0609020204030204" pitchFamily="49" charset="0"/>
                </a:rPr>
                <a:t>Figures,</a:t>
              </a:r>
            </a:p>
            <a:p>
              <a:pPr algn="ctr">
                <a:defRPr/>
              </a:pPr>
              <a:r>
                <a:rPr lang="en-US" sz="2000" kern="0">
                  <a:solidFill>
                    <a:prstClr val="black"/>
                  </a:solidFill>
                  <a:latin typeface="IBM Plex Sans" panose="020B0503050203000203" pitchFamily="34" charset="0"/>
                  <a:cs typeface="Consolas" panose="020B0609020204030204" pitchFamily="49" charset="0"/>
                </a:rPr>
                <a:t>…</a:t>
              </a:r>
            </a:p>
          </p:txBody>
        </p:sp>
        <p:sp>
          <p:nvSpPr>
            <p:cNvPr id="142" name="Rectangle 141">
              <a:extLst>
                <a:ext uri="{FF2B5EF4-FFF2-40B4-BE49-F238E27FC236}">
                  <a16:creationId xmlns:a16="http://schemas.microsoft.com/office/drawing/2014/main" id="{0245D9D9-3815-F605-D42C-57F69A8C2337}"/>
                </a:ext>
              </a:extLst>
            </p:cNvPr>
            <p:cNvSpPr/>
            <p:nvPr/>
          </p:nvSpPr>
          <p:spPr>
            <a:xfrm>
              <a:off x="8951495" y="1238476"/>
              <a:ext cx="448124" cy="210410"/>
            </a:xfrm>
            <a:prstGeom prst="rect">
              <a:avLst/>
            </a:prstGeom>
          </p:spPr>
          <p:txBody>
            <a:bodyPr wrap="square">
              <a:spAutoFit/>
            </a:bodyPr>
            <a:lstStyle/>
            <a:p>
              <a:pPr>
                <a:defRPr/>
              </a:pPr>
              <a:r>
                <a:rPr lang="en-US" sz="2000" b="1" kern="0">
                  <a:solidFill>
                    <a:prstClr val="black"/>
                  </a:solidFill>
                  <a:latin typeface="Consolas" panose="020B0609020204030204" pitchFamily="49" charset="0"/>
                  <a:cs typeface="Consolas" panose="020B0609020204030204" pitchFamily="49" charset="0"/>
                </a:rPr>
                <a:t>{;}</a:t>
              </a:r>
            </a:p>
          </p:txBody>
        </p:sp>
        <p:sp>
          <p:nvSpPr>
            <p:cNvPr id="143" name="Rectangle 142">
              <a:extLst>
                <a:ext uri="{FF2B5EF4-FFF2-40B4-BE49-F238E27FC236}">
                  <a16:creationId xmlns:a16="http://schemas.microsoft.com/office/drawing/2014/main" id="{E40F3927-6DA1-F730-AC2C-5E8EAE7F4FEA}"/>
                </a:ext>
              </a:extLst>
            </p:cNvPr>
            <p:cNvSpPr/>
            <p:nvPr/>
          </p:nvSpPr>
          <p:spPr>
            <a:xfrm>
              <a:off x="8882109" y="1001545"/>
              <a:ext cx="448124" cy="238974"/>
            </a:xfrm>
            <a:prstGeom prst="rect">
              <a:avLst/>
            </a:prstGeom>
          </p:spPr>
          <p:txBody>
            <a:bodyPr wrap="square">
              <a:spAutoFit/>
            </a:bodyPr>
            <a:lstStyle/>
            <a:p>
              <a:pPr>
                <a:defRPr/>
              </a:pPr>
              <a:r>
                <a:rPr lang="en-US" sz="3200" b="1" kern="0">
                  <a:solidFill>
                    <a:prstClr val="black"/>
                  </a:solidFill>
                  <a:latin typeface="Consolas" panose="020B0609020204030204" pitchFamily="49" charset="0"/>
                  <a:cs typeface="Consolas" panose="020B0609020204030204" pitchFamily="49" charset="0"/>
                </a:rPr>
                <a:t>##</a:t>
              </a:r>
            </a:p>
          </p:txBody>
        </p:sp>
        <p:pic>
          <p:nvPicPr>
            <p:cNvPr id="144" name="Graphic 143" descr="Pie chart with solid fill">
              <a:extLst>
                <a:ext uri="{FF2B5EF4-FFF2-40B4-BE49-F238E27FC236}">
                  <a16:creationId xmlns:a16="http://schemas.microsoft.com/office/drawing/2014/main" id="{F2EFF4C5-80E0-F537-DBFF-CA4E3A1D188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24664" y="1112102"/>
              <a:ext cx="162159" cy="162159"/>
            </a:xfrm>
            <a:prstGeom prst="rect">
              <a:avLst/>
            </a:prstGeom>
          </p:spPr>
        </p:pic>
        <p:sp>
          <p:nvSpPr>
            <p:cNvPr id="145" name="Freeform 144">
              <a:extLst>
                <a:ext uri="{FF2B5EF4-FFF2-40B4-BE49-F238E27FC236}">
                  <a16:creationId xmlns:a16="http://schemas.microsoft.com/office/drawing/2014/main" id="{86C8AF9A-F061-5B37-EBE2-1E714231737A}"/>
                </a:ext>
              </a:extLst>
            </p:cNvPr>
            <p:cNvSpPr/>
            <p:nvPr/>
          </p:nvSpPr>
          <p:spPr>
            <a:xfrm>
              <a:off x="9402929" y="1148607"/>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6" name="Freeform 145">
              <a:extLst>
                <a:ext uri="{FF2B5EF4-FFF2-40B4-BE49-F238E27FC236}">
                  <a16:creationId xmlns:a16="http://schemas.microsoft.com/office/drawing/2014/main" id="{AAB04BFC-022F-AAB8-E04F-AE7D5C830903}"/>
                </a:ext>
              </a:extLst>
            </p:cNvPr>
            <p:cNvSpPr/>
            <p:nvPr/>
          </p:nvSpPr>
          <p:spPr>
            <a:xfrm>
              <a:off x="9402929" y="1187402"/>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7" name="Freeform 146">
              <a:extLst>
                <a:ext uri="{FF2B5EF4-FFF2-40B4-BE49-F238E27FC236}">
                  <a16:creationId xmlns:a16="http://schemas.microsoft.com/office/drawing/2014/main" id="{58D30495-4EEC-2CC1-7811-219D116F333C}"/>
                </a:ext>
              </a:extLst>
            </p:cNvPr>
            <p:cNvSpPr/>
            <p:nvPr/>
          </p:nvSpPr>
          <p:spPr>
            <a:xfrm>
              <a:off x="9402929" y="1226198"/>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8" name="TextBox 147">
            <a:extLst>
              <a:ext uri="{FF2B5EF4-FFF2-40B4-BE49-F238E27FC236}">
                <a16:creationId xmlns:a16="http://schemas.microsoft.com/office/drawing/2014/main" id="{8F9897D9-B83D-0A07-520B-DB41A27170CA}"/>
              </a:ext>
            </a:extLst>
          </p:cNvPr>
          <p:cNvSpPr txBox="1"/>
          <p:nvPr/>
        </p:nvSpPr>
        <p:spPr>
          <a:xfrm>
            <a:off x="19713303" y="11741506"/>
            <a:ext cx="510392" cy="594425"/>
          </a:xfrm>
          <a:prstGeom prst="rect">
            <a:avLst/>
          </a:prstGeom>
          <a:noFill/>
        </p:spPr>
        <p:txBody>
          <a:bodyPr wrap="none" rtlCol="0">
            <a:spAutoFit/>
          </a:bodyPr>
          <a:lstStyle/>
          <a:p>
            <a:pPr algn="ctr">
              <a:defRPr/>
            </a:pPr>
            <a:r>
              <a:rPr lang="en-US" kern="0">
                <a:solidFill>
                  <a:prstClr val="black"/>
                </a:solidFill>
                <a:latin typeface="IBM Plex Sans" panose="020B0503050203000203" pitchFamily="34" charset="0"/>
                <a:cs typeface="Consolas" panose="020B0609020204030204" pitchFamily="49" charset="0"/>
              </a:rPr>
              <a:t>…</a:t>
            </a:r>
          </a:p>
        </p:txBody>
      </p:sp>
      <p:grpSp>
        <p:nvGrpSpPr>
          <p:cNvPr id="149" name="Group 148">
            <a:extLst>
              <a:ext uri="{FF2B5EF4-FFF2-40B4-BE49-F238E27FC236}">
                <a16:creationId xmlns:a16="http://schemas.microsoft.com/office/drawing/2014/main" id="{BAA341CA-E6BC-3D07-2EA3-C3D7B2091D2D}"/>
              </a:ext>
            </a:extLst>
          </p:cNvPr>
          <p:cNvGrpSpPr/>
          <p:nvPr/>
        </p:nvGrpSpPr>
        <p:grpSpPr>
          <a:xfrm>
            <a:off x="4097760" y="6881708"/>
            <a:ext cx="1315332" cy="1240284"/>
            <a:chOff x="168111" y="1251067"/>
            <a:chExt cx="584459" cy="551112"/>
          </a:xfrm>
        </p:grpSpPr>
        <p:pic>
          <p:nvPicPr>
            <p:cNvPr id="150" name="Graphic 149" descr="Paper outline">
              <a:extLst>
                <a:ext uri="{FF2B5EF4-FFF2-40B4-BE49-F238E27FC236}">
                  <a16:creationId xmlns:a16="http://schemas.microsoft.com/office/drawing/2014/main" id="{832C880B-3109-F425-9D87-946C9F016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111" y="1251067"/>
              <a:ext cx="584459" cy="551112"/>
            </a:xfrm>
            <a:prstGeom prst="rect">
              <a:avLst/>
            </a:prstGeom>
          </p:spPr>
        </p:pic>
        <p:pic>
          <p:nvPicPr>
            <p:cNvPr id="151" name="Graphic 150" descr="Image with solid fill">
              <a:extLst>
                <a:ext uri="{FF2B5EF4-FFF2-40B4-BE49-F238E27FC236}">
                  <a16:creationId xmlns:a16="http://schemas.microsoft.com/office/drawing/2014/main" id="{3C51E8BE-BAA3-A5C7-BDE1-C7299143B4B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0954">
              <a:off x="269744" y="1383959"/>
              <a:ext cx="373626" cy="352308"/>
            </a:xfrm>
            <a:prstGeom prst="rect">
              <a:avLst/>
            </a:prstGeom>
          </p:spPr>
        </p:pic>
      </p:grpSp>
      <p:pic>
        <p:nvPicPr>
          <p:cNvPr id="152" name="Picture 2" descr="adobe-pdf-icon-logo-png-transparent - BioChek, smart veterinary diagnostics">
            <a:extLst>
              <a:ext uri="{FF2B5EF4-FFF2-40B4-BE49-F238E27FC236}">
                <a16:creationId xmlns:a16="http://schemas.microsoft.com/office/drawing/2014/main" id="{8F1157B8-76E5-3810-F389-D83B9D79DB8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11556" y="5379589"/>
            <a:ext cx="1023424" cy="1075889"/>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a:extLst>
              <a:ext uri="{FF2B5EF4-FFF2-40B4-BE49-F238E27FC236}">
                <a16:creationId xmlns:a16="http://schemas.microsoft.com/office/drawing/2014/main" id="{FB693115-B518-7FCA-85C0-A70C4D18D795}"/>
              </a:ext>
            </a:extLst>
          </p:cNvPr>
          <p:cNvSpPr txBox="1"/>
          <p:nvPr/>
        </p:nvSpPr>
        <p:spPr>
          <a:xfrm>
            <a:off x="19003606" y="11414580"/>
            <a:ext cx="1891087" cy="651038"/>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Chunking</a:t>
            </a:r>
          </a:p>
          <a:p>
            <a:pPr algn="ctr">
              <a:defRPr/>
            </a:pPr>
            <a:r>
              <a:rPr lang="en-US" sz="2000" kern="0">
                <a:solidFill>
                  <a:prstClr val="black"/>
                </a:solidFill>
                <a:latin typeface="IBM Plex Sans" panose="020B0503050203000203" pitchFamily="34" charset="0"/>
                <a:cs typeface="Consolas" panose="020B0609020204030204" pitchFamily="49" charset="0"/>
              </a:rPr>
              <a:t>for RAG</a:t>
            </a:r>
          </a:p>
        </p:txBody>
      </p:sp>
      <p:grpSp>
        <p:nvGrpSpPr>
          <p:cNvPr id="154" name="Group 153">
            <a:extLst>
              <a:ext uri="{FF2B5EF4-FFF2-40B4-BE49-F238E27FC236}">
                <a16:creationId xmlns:a16="http://schemas.microsoft.com/office/drawing/2014/main" id="{4050774F-0BE3-B2A5-1DA8-19E38870C892}"/>
              </a:ext>
            </a:extLst>
          </p:cNvPr>
          <p:cNvGrpSpPr/>
          <p:nvPr/>
        </p:nvGrpSpPr>
        <p:grpSpPr>
          <a:xfrm>
            <a:off x="19554694" y="10269158"/>
            <a:ext cx="856599" cy="1105287"/>
            <a:chOff x="8176697" y="2700288"/>
            <a:chExt cx="380624" cy="491127"/>
          </a:xfrm>
        </p:grpSpPr>
        <p:sp>
          <p:nvSpPr>
            <p:cNvPr id="155" name="Freeform 154">
              <a:extLst>
                <a:ext uri="{FF2B5EF4-FFF2-40B4-BE49-F238E27FC236}">
                  <a16:creationId xmlns:a16="http://schemas.microsoft.com/office/drawing/2014/main" id="{0691F28C-F5E1-A91C-BE80-9C34DDDAB393}"/>
                </a:ext>
              </a:extLst>
            </p:cNvPr>
            <p:cNvSpPr/>
            <p:nvPr/>
          </p:nvSpPr>
          <p:spPr>
            <a:xfrm>
              <a:off x="8189991" y="2709107"/>
              <a:ext cx="354035" cy="45904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56" name="Freeform 155">
              <a:extLst>
                <a:ext uri="{FF2B5EF4-FFF2-40B4-BE49-F238E27FC236}">
                  <a16:creationId xmlns:a16="http://schemas.microsoft.com/office/drawing/2014/main" id="{FDD4E8DC-AFF0-73DF-7853-28C17F950F6B}"/>
                </a:ext>
              </a:extLst>
            </p:cNvPr>
            <p:cNvSpPr/>
            <p:nvPr/>
          </p:nvSpPr>
          <p:spPr>
            <a:xfrm>
              <a:off x="8176697" y="2700288"/>
              <a:ext cx="380624" cy="491127"/>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pic>
          <p:nvPicPr>
            <p:cNvPr id="157" name="Picture 156">
              <a:extLst>
                <a:ext uri="{FF2B5EF4-FFF2-40B4-BE49-F238E27FC236}">
                  <a16:creationId xmlns:a16="http://schemas.microsoft.com/office/drawing/2014/main" id="{85D11CA5-4393-9164-1A1C-CB90C3613D36}"/>
                </a:ext>
              </a:extLst>
            </p:cNvPr>
            <p:cNvPicPr>
              <a:picLocks noChangeAspect="1"/>
            </p:cNvPicPr>
            <p:nvPr/>
          </p:nvPicPr>
          <p:blipFill>
            <a:blip r:embed="rId24"/>
            <a:stretch>
              <a:fillRect/>
            </a:stretch>
          </p:blipFill>
          <p:spPr>
            <a:xfrm>
              <a:off x="8233663" y="2875821"/>
              <a:ext cx="267022" cy="267022"/>
            </a:xfrm>
            <a:prstGeom prst="rect">
              <a:avLst/>
            </a:prstGeom>
          </p:spPr>
        </p:pic>
      </p:grpSp>
      <p:grpSp>
        <p:nvGrpSpPr>
          <p:cNvPr id="158" name="Group 157">
            <a:extLst>
              <a:ext uri="{FF2B5EF4-FFF2-40B4-BE49-F238E27FC236}">
                <a16:creationId xmlns:a16="http://schemas.microsoft.com/office/drawing/2014/main" id="{42D7223F-35D3-D9D3-1C8F-4D64D70CBA6B}"/>
              </a:ext>
            </a:extLst>
          </p:cNvPr>
          <p:cNvGrpSpPr/>
          <p:nvPr/>
        </p:nvGrpSpPr>
        <p:grpSpPr>
          <a:xfrm>
            <a:off x="17040784" y="7234008"/>
            <a:ext cx="1265216" cy="1943952"/>
            <a:chOff x="8359284" y="2024524"/>
            <a:chExt cx="562191" cy="863782"/>
          </a:xfrm>
        </p:grpSpPr>
        <p:grpSp>
          <p:nvGrpSpPr>
            <p:cNvPr id="159" name="Group 158">
              <a:extLst>
                <a:ext uri="{FF2B5EF4-FFF2-40B4-BE49-F238E27FC236}">
                  <a16:creationId xmlns:a16="http://schemas.microsoft.com/office/drawing/2014/main" id="{52D79D99-A064-FB05-5CD1-8D22F42BE83E}"/>
                </a:ext>
              </a:extLst>
            </p:cNvPr>
            <p:cNvGrpSpPr/>
            <p:nvPr/>
          </p:nvGrpSpPr>
          <p:grpSpPr>
            <a:xfrm>
              <a:off x="8452513" y="2094229"/>
              <a:ext cx="380624" cy="491126"/>
              <a:chOff x="6973052" y="1059136"/>
              <a:chExt cx="436100" cy="562710"/>
            </a:xfrm>
          </p:grpSpPr>
          <p:sp>
            <p:nvSpPr>
              <p:cNvPr id="165" name="Freeform 164">
                <a:extLst>
                  <a:ext uri="{FF2B5EF4-FFF2-40B4-BE49-F238E27FC236}">
                    <a16:creationId xmlns:a16="http://schemas.microsoft.com/office/drawing/2014/main" id="{BE00938B-8AC8-DC1E-D098-8171DC982187}"/>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6" name="Freeform 165">
                <a:extLst>
                  <a:ext uri="{FF2B5EF4-FFF2-40B4-BE49-F238E27FC236}">
                    <a16:creationId xmlns:a16="http://schemas.microsoft.com/office/drawing/2014/main" id="{2838C885-67C0-5712-8137-FC1FE482D6A7}"/>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60" name="Group 159">
              <a:extLst>
                <a:ext uri="{FF2B5EF4-FFF2-40B4-BE49-F238E27FC236}">
                  <a16:creationId xmlns:a16="http://schemas.microsoft.com/office/drawing/2014/main" id="{25013564-4E8E-60D2-F8E2-5AF0AB61C7B7}"/>
                </a:ext>
              </a:extLst>
            </p:cNvPr>
            <p:cNvGrpSpPr/>
            <p:nvPr/>
          </p:nvGrpSpPr>
          <p:grpSpPr>
            <a:xfrm>
              <a:off x="8524317" y="2024524"/>
              <a:ext cx="380624" cy="491126"/>
              <a:chOff x="6973052" y="1059134"/>
              <a:chExt cx="436100" cy="562710"/>
            </a:xfrm>
          </p:grpSpPr>
          <p:sp>
            <p:nvSpPr>
              <p:cNvPr id="163" name="Freeform 162">
                <a:extLst>
                  <a:ext uri="{FF2B5EF4-FFF2-40B4-BE49-F238E27FC236}">
                    <a16:creationId xmlns:a16="http://schemas.microsoft.com/office/drawing/2014/main" id="{0ABFB36C-7C8E-5A68-B176-AD6535928052}"/>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4" name="Freeform 163">
                <a:extLst>
                  <a:ext uri="{FF2B5EF4-FFF2-40B4-BE49-F238E27FC236}">
                    <a16:creationId xmlns:a16="http://schemas.microsoft.com/office/drawing/2014/main" id="{1BDBEC32-C57C-228D-E938-82331C3554A8}"/>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61" name="TextBox 160">
              <a:extLst>
                <a:ext uri="{FF2B5EF4-FFF2-40B4-BE49-F238E27FC236}">
                  <a16:creationId xmlns:a16="http://schemas.microsoft.com/office/drawing/2014/main" id="{FA44251B-9BF5-85AB-0FFD-B1CF96A6BBDE}"/>
                </a:ext>
              </a:extLst>
            </p:cNvPr>
            <p:cNvSpPr txBox="1"/>
            <p:nvPr/>
          </p:nvSpPr>
          <p:spPr>
            <a:xfrm>
              <a:off x="8359284" y="2599022"/>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Docling</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62" name="Graphic 161">
              <a:extLst>
                <a:ext uri="{FF2B5EF4-FFF2-40B4-BE49-F238E27FC236}">
                  <a16:creationId xmlns:a16="http://schemas.microsoft.com/office/drawing/2014/main" id="{FF8D6C73-6FA4-FA23-184A-C1E9823A86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1401" y="2162431"/>
              <a:ext cx="303779" cy="303779"/>
            </a:xfrm>
            <a:prstGeom prst="rect">
              <a:avLst/>
            </a:prstGeom>
          </p:spPr>
        </p:pic>
      </p:grpSp>
      <p:sp>
        <p:nvSpPr>
          <p:cNvPr id="167" name="Freeform 166">
            <a:extLst>
              <a:ext uri="{FF2B5EF4-FFF2-40B4-BE49-F238E27FC236}">
                <a16:creationId xmlns:a16="http://schemas.microsoft.com/office/drawing/2014/main" id="{2898B7F6-7A18-CA31-C6C2-05C62D46A66C}"/>
              </a:ext>
            </a:extLst>
          </p:cNvPr>
          <p:cNvSpPr/>
          <p:nvPr/>
        </p:nvSpPr>
        <p:spPr>
          <a:xfrm>
            <a:off x="12927897" y="10059760"/>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168" name="Group 167">
            <a:extLst>
              <a:ext uri="{FF2B5EF4-FFF2-40B4-BE49-F238E27FC236}">
                <a16:creationId xmlns:a16="http://schemas.microsoft.com/office/drawing/2014/main" id="{3E0078C1-709A-57A4-6B72-FB5E364CB098}"/>
              </a:ext>
            </a:extLst>
          </p:cNvPr>
          <p:cNvGrpSpPr/>
          <p:nvPr/>
        </p:nvGrpSpPr>
        <p:grpSpPr>
          <a:xfrm>
            <a:off x="12661201" y="9914547"/>
            <a:ext cx="1326347" cy="1326347"/>
            <a:chOff x="3613121" y="2046618"/>
            <a:chExt cx="675252" cy="675252"/>
          </a:xfrm>
        </p:grpSpPr>
        <p:grpSp>
          <p:nvGrpSpPr>
            <p:cNvPr id="169" name="Group 168">
              <a:extLst>
                <a:ext uri="{FF2B5EF4-FFF2-40B4-BE49-F238E27FC236}">
                  <a16:creationId xmlns:a16="http://schemas.microsoft.com/office/drawing/2014/main" id="{557E9CCC-C046-39F6-E405-8471BE7F6F98}"/>
                </a:ext>
              </a:extLst>
            </p:cNvPr>
            <p:cNvGrpSpPr/>
            <p:nvPr/>
          </p:nvGrpSpPr>
          <p:grpSpPr>
            <a:xfrm>
              <a:off x="3613121" y="2046618"/>
              <a:ext cx="675252" cy="675252"/>
              <a:chOff x="2791655" y="3946044"/>
              <a:chExt cx="675252" cy="675252"/>
            </a:xfrm>
          </p:grpSpPr>
          <p:pic>
            <p:nvPicPr>
              <p:cNvPr id="172" name="Graphic 171" descr="Paper with solid fill">
                <a:extLst>
                  <a:ext uri="{FF2B5EF4-FFF2-40B4-BE49-F238E27FC236}">
                    <a16:creationId xmlns:a16="http://schemas.microsoft.com/office/drawing/2014/main" id="{0B357038-BDC1-4C0C-4F19-401ABDD898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73" name="Freeform 172">
                <a:extLst>
                  <a:ext uri="{FF2B5EF4-FFF2-40B4-BE49-F238E27FC236}">
                    <a16:creationId xmlns:a16="http://schemas.microsoft.com/office/drawing/2014/main" id="{6BEC9D3E-EFC6-FF62-C684-B1EC29CD6916}"/>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4" name="Freeform 173">
                <a:extLst>
                  <a:ext uri="{FF2B5EF4-FFF2-40B4-BE49-F238E27FC236}">
                    <a16:creationId xmlns:a16="http://schemas.microsoft.com/office/drawing/2014/main" id="{7164C586-9FF8-9417-03D1-69A2A9195D02}"/>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70" name="Freeform 169">
              <a:extLst>
                <a:ext uri="{FF2B5EF4-FFF2-40B4-BE49-F238E27FC236}">
                  <a16:creationId xmlns:a16="http://schemas.microsoft.com/office/drawing/2014/main" id="{37A95C9E-9F10-7975-46B8-6FE5E3C1C635}"/>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1" name="Freeform 170">
              <a:extLst>
                <a:ext uri="{FF2B5EF4-FFF2-40B4-BE49-F238E27FC236}">
                  <a16:creationId xmlns:a16="http://schemas.microsoft.com/office/drawing/2014/main" id="{0AB695A0-4DF5-B49D-B223-9B36AFDB5D91}"/>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75" name="Graphic 174" descr="Magnifying glass with solid fill">
            <a:extLst>
              <a:ext uri="{FF2B5EF4-FFF2-40B4-BE49-F238E27FC236}">
                <a16:creationId xmlns:a16="http://schemas.microsoft.com/office/drawing/2014/main" id="{6B564D5B-31EF-3ED6-FE4F-A1442CD8AA8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695654" y="10058438"/>
            <a:ext cx="1001577" cy="1001577"/>
          </a:xfrm>
          <a:prstGeom prst="rect">
            <a:avLst/>
          </a:prstGeom>
        </p:spPr>
      </p:pic>
      <p:sp>
        <p:nvSpPr>
          <p:cNvPr id="176" name="Triangle 175">
            <a:extLst>
              <a:ext uri="{FF2B5EF4-FFF2-40B4-BE49-F238E27FC236}">
                <a16:creationId xmlns:a16="http://schemas.microsoft.com/office/drawing/2014/main" id="{7A79D9D2-97FD-17A6-FDE5-A8223E34E697}"/>
              </a:ext>
            </a:extLst>
          </p:cNvPr>
          <p:cNvSpPr/>
          <p:nvPr/>
        </p:nvSpPr>
        <p:spPr>
          <a:xfrm rot="5400000">
            <a:off x="18298138" y="7626604"/>
            <a:ext cx="1038966" cy="618436"/>
          </a:xfrm>
          <a:prstGeom prst="triangle">
            <a:avLst/>
          </a:prstGeom>
          <a:gradFill>
            <a:gsLst>
              <a:gs pos="0">
                <a:srgbClr val="00B0F0">
                  <a:alpha val="0"/>
                </a:srgbClr>
              </a:gs>
              <a:gs pos="100000">
                <a:srgbClr val="00B0F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7" name="Triangle 176">
            <a:extLst>
              <a:ext uri="{FF2B5EF4-FFF2-40B4-BE49-F238E27FC236}">
                <a16:creationId xmlns:a16="http://schemas.microsoft.com/office/drawing/2014/main" id="{7254050F-6BD5-FA9D-094F-94134D3E2B64}"/>
              </a:ext>
            </a:extLst>
          </p:cNvPr>
          <p:cNvSpPr/>
          <p:nvPr/>
        </p:nvSpPr>
        <p:spPr>
          <a:xfrm rot="5400000">
            <a:off x="11670132" y="1049813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8" name="Triangle 177">
            <a:extLst>
              <a:ext uri="{FF2B5EF4-FFF2-40B4-BE49-F238E27FC236}">
                <a16:creationId xmlns:a16="http://schemas.microsoft.com/office/drawing/2014/main" id="{97B628AC-EFF3-0FBA-FAB5-2C7A804D15D5}"/>
              </a:ext>
            </a:extLst>
          </p:cNvPr>
          <p:cNvSpPr/>
          <p:nvPr/>
        </p:nvSpPr>
        <p:spPr>
          <a:xfrm rot="5400000">
            <a:off x="5246595" y="6607270"/>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79" name="Group 178">
            <a:extLst>
              <a:ext uri="{FF2B5EF4-FFF2-40B4-BE49-F238E27FC236}">
                <a16:creationId xmlns:a16="http://schemas.microsoft.com/office/drawing/2014/main" id="{C2654319-F964-FC40-3C60-79C9E61695D1}"/>
              </a:ext>
            </a:extLst>
          </p:cNvPr>
          <p:cNvGrpSpPr/>
          <p:nvPr/>
        </p:nvGrpSpPr>
        <p:grpSpPr>
          <a:xfrm>
            <a:off x="10510070" y="9290270"/>
            <a:ext cx="1273225" cy="1139621"/>
            <a:chOff x="1862578" y="3191899"/>
            <a:chExt cx="565749" cy="506383"/>
          </a:xfrm>
        </p:grpSpPr>
        <p:pic>
          <p:nvPicPr>
            <p:cNvPr id="180" name="Graphic 179" descr="Paper outline">
              <a:extLst>
                <a:ext uri="{FF2B5EF4-FFF2-40B4-BE49-F238E27FC236}">
                  <a16:creationId xmlns:a16="http://schemas.microsoft.com/office/drawing/2014/main" id="{1C9DF7C8-17B4-F32E-916C-7E1DD2A8B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181" name="TextBox 180">
              <a:extLst>
                <a:ext uri="{FF2B5EF4-FFF2-40B4-BE49-F238E27FC236}">
                  <a16:creationId xmlns:a16="http://schemas.microsoft.com/office/drawing/2014/main" id="{DFA19AE6-D6B3-79CC-F505-3C9047A45861}"/>
                </a:ext>
              </a:extLst>
            </p:cNvPr>
            <p:cNvSpPr txBox="1"/>
            <p:nvPr/>
          </p:nvSpPr>
          <p:spPr>
            <a:xfrm>
              <a:off x="1964468" y="3367103"/>
              <a:ext cx="463859" cy="138353"/>
            </a:xfrm>
            <a:prstGeom prst="rect">
              <a:avLst/>
            </a:prstGeom>
            <a:noFill/>
          </p:spPr>
          <p:txBody>
            <a:bodyPr wrap="square">
              <a:spAutoFit/>
            </a:bodyPr>
            <a:lstStyle/>
            <a:p>
              <a:r>
                <a:rPr lang="en-US" sz="1600">
                  <a:latin typeface="Consolas" panose="020B0609020204030204" pitchFamily="49" charset="0"/>
                  <a:cs typeface="Consolas" panose="020B0609020204030204" pitchFamily="49" charset="0"/>
                </a:rPr>
                <a:t>ascii</a:t>
              </a:r>
            </a:p>
          </p:txBody>
        </p:sp>
      </p:grpSp>
      <p:sp>
        <p:nvSpPr>
          <p:cNvPr id="182" name="TextBox 181">
            <a:extLst>
              <a:ext uri="{FF2B5EF4-FFF2-40B4-BE49-F238E27FC236}">
                <a16:creationId xmlns:a16="http://schemas.microsoft.com/office/drawing/2014/main" id="{6911E5F9-987F-498D-5A11-D525137D4674}"/>
              </a:ext>
            </a:extLst>
          </p:cNvPr>
          <p:cNvSpPr txBox="1"/>
          <p:nvPr/>
        </p:nvSpPr>
        <p:spPr>
          <a:xfrm>
            <a:off x="8562475" y="11983517"/>
            <a:ext cx="668139" cy="367978"/>
          </a:xfrm>
          <a:prstGeom prst="rect">
            <a:avLst/>
          </a:prstGeom>
          <a:noFill/>
        </p:spPr>
        <p:txBody>
          <a:bodyPr wrap="none" rtlCol="0">
            <a:spAutoFit/>
          </a:bodyPr>
          <a:lstStyle/>
          <a:p>
            <a:r>
              <a:rPr lang="en-US" sz="2000"/>
              <a:t>docx</a:t>
            </a:r>
          </a:p>
        </p:txBody>
      </p:sp>
      <p:sp>
        <p:nvSpPr>
          <p:cNvPr id="183" name="TextBox 182">
            <a:extLst>
              <a:ext uri="{FF2B5EF4-FFF2-40B4-BE49-F238E27FC236}">
                <a16:creationId xmlns:a16="http://schemas.microsoft.com/office/drawing/2014/main" id="{BE92CF64-AE35-4333-34C3-591EDBBE5EB9}"/>
              </a:ext>
            </a:extLst>
          </p:cNvPr>
          <p:cNvSpPr txBox="1"/>
          <p:nvPr/>
        </p:nvSpPr>
        <p:spPr>
          <a:xfrm>
            <a:off x="9673039" y="11983517"/>
            <a:ext cx="637178" cy="367978"/>
          </a:xfrm>
          <a:prstGeom prst="rect">
            <a:avLst/>
          </a:prstGeom>
          <a:noFill/>
        </p:spPr>
        <p:txBody>
          <a:bodyPr wrap="none" rtlCol="0">
            <a:spAutoFit/>
          </a:bodyPr>
          <a:lstStyle/>
          <a:p>
            <a:r>
              <a:rPr lang="en-US" sz="2000"/>
              <a:t>pptx</a:t>
            </a:r>
          </a:p>
        </p:txBody>
      </p:sp>
      <p:sp>
        <p:nvSpPr>
          <p:cNvPr id="184" name="TextBox 183">
            <a:extLst>
              <a:ext uri="{FF2B5EF4-FFF2-40B4-BE49-F238E27FC236}">
                <a16:creationId xmlns:a16="http://schemas.microsoft.com/office/drawing/2014/main" id="{D91F50A9-008E-EC13-6D50-2B4A918077E1}"/>
              </a:ext>
            </a:extLst>
          </p:cNvPr>
          <p:cNvSpPr txBox="1"/>
          <p:nvPr/>
        </p:nvSpPr>
        <p:spPr>
          <a:xfrm>
            <a:off x="10780624" y="11983517"/>
            <a:ext cx="572313" cy="367978"/>
          </a:xfrm>
          <a:prstGeom prst="rect">
            <a:avLst/>
          </a:prstGeom>
          <a:noFill/>
        </p:spPr>
        <p:txBody>
          <a:bodyPr wrap="none" rtlCol="0">
            <a:spAutoFit/>
          </a:bodyPr>
          <a:lstStyle/>
          <a:p>
            <a:r>
              <a:rPr lang="en-US" sz="2000"/>
              <a:t>xlsx</a:t>
            </a:r>
          </a:p>
        </p:txBody>
      </p:sp>
      <p:sp>
        <p:nvSpPr>
          <p:cNvPr id="185" name="TextBox 184">
            <a:extLst>
              <a:ext uri="{FF2B5EF4-FFF2-40B4-BE49-F238E27FC236}">
                <a16:creationId xmlns:a16="http://schemas.microsoft.com/office/drawing/2014/main" id="{AF49A38E-7B13-B267-7B64-3BD227F6ADE2}"/>
              </a:ext>
            </a:extLst>
          </p:cNvPr>
          <p:cNvSpPr txBox="1"/>
          <p:nvPr/>
        </p:nvSpPr>
        <p:spPr>
          <a:xfrm>
            <a:off x="8650614" y="10390409"/>
            <a:ext cx="511868" cy="367978"/>
          </a:xfrm>
          <a:prstGeom prst="rect">
            <a:avLst/>
          </a:prstGeom>
          <a:noFill/>
        </p:spPr>
        <p:txBody>
          <a:bodyPr wrap="none" rtlCol="0">
            <a:spAutoFit/>
          </a:bodyPr>
          <a:lstStyle/>
          <a:p>
            <a:r>
              <a:rPr lang="en-US" sz="2000"/>
              <a:t>md</a:t>
            </a:r>
          </a:p>
        </p:txBody>
      </p:sp>
      <p:sp>
        <p:nvSpPr>
          <p:cNvPr id="186" name="TextBox 185">
            <a:extLst>
              <a:ext uri="{FF2B5EF4-FFF2-40B4-BE49-F238E27FC236}">
                <a16:creationId xmlns:a16="http://schemas.microsoft.com/office/drawing/2014/main" id="{788CF034-6CCB-EC06-2713-15CE6A4831FB}"/>
              </a:ext>
            </a:extLst>
          </p:cNvPr>
          <p:cNvSpPr txBox="1"/>
          <p:nvPr/>
        </p:nvSpPr>
        <p:spPr>
          <a:xfrm>
            <a:off x="9696704" y="10412730"/>
            <a:ext cx="650447" cy="367978"/>
          </a:xfrm>
          <a:prstGeom prst="rect">
            <a:avLst/>
          </a:prstGeom>
          <a:noFill/>
        </p:spPr>
        <p:txBody>
          <a:bodyPr wrap="none" rtlCol="0">
            <a:spAutoFit/>
          </a:bodyPr>
          <a:lstStyle/>
          <a:p>
            <a:r>
              <a:rPr lang="en-US" sz="2000"/>
              <a:t>html</a:t>
            </a:r>
          </a:p>
        </p:txBody>
      </p:sp>
      <p:sp>
        <p:nvSpPr>
          <p:cNvPr id="187" name="TextBox 186">
            <a:extLst>
              <a:ext uri="{FF2B5EF4-FFF2-40B4-BE49-F238E27FC236}">
                <a16:creationId xmlns:a16="http://schemas.microsoft.com/office/drawing/2014/main" id="{84C748F4-6A6C-21BF-043A-75740E0BBE34}"/>
              </a:ext>
            </a:extLst>
          </p:cNvPr>
          <p:cNvSpPr txBox="1"/>
          <p:nvPr/>
        </p:nvSpPr>
        <p:spPr>
          <a:xfrm>
            <a:off x="10780487" y="10435700"/>
            <a:ext cx="884857" cy="311365"/>
          </a:xfrm>
          <a:prstGeom prst="rect">
            <a:avLst/>
          </a:prstGeom>
          <a:noFill/>
        </p:spPr>
        <p:txBody>
          <a:bodyPr wrap="none" rtlCol="0">
            <a:spAutoFit/>
          </a:bodyPr>
          <a:lstStyle/>
          <a:p>
            <a:pPr algn="ctr"/>
            <a:r>
              <a:rPr lang="en-US" sz="1600"/>
              <a:t>AsciiDoc</a:t>
            </a:r>
          </a:p>
        </p:txBody>
      </p:sp>
      <p:sp>
        <p:nvSpPr>
          <p:cNvPr id="188" name="TextBox 187">
            <a:extLst>
              <a:ext uri="{FF2B5EF4-FFF2-40B4-BE49-F238E27FC236}">
                <a16:creationId xmlns:a16="http://schemas.microsoft.com/office/drawing/2014/main" id="{2C88CE3F-ADEA-E8CE-0FAD-C0A952563345}"/>
              </a:ext>
            </a:extLst>
          </p:cNvPr>
          <p:cNvSpPr txBox="1"/>
          <p:nvPr/>
        </p:nvSpPr>
        <p:spPr>
          <a:xfrm>
            <a:off x="4475038" y="6479049"/>
            <a:ext cx="513341" cy="367978"/>
          </a:xfrm>
          <a:prstGeom prst="rect">
            <a:avLst/>
          </a:prstGeom>
          <a:noFill/>
        </p:spPr>
        <p:txBody>
          <a:bodyPr wrap="none" rtlCol="0">
            <a:spAutoFit/>
          </a:bodyPr>
          <a:lstStyle/>
          <a:p>
            <a:r>
              <a:rPr lang="en-US" sz="2000"/>
              <a:t>pdf</a:t>
            </a:r>
          </a:p>
        </p:txBody>
      </p:sp>
      <p:sp>
        <p:nvSpPr>
          <p:cNvPr id="189" name="TextBox 188">
            <a:extLst>
              <a:ext uri="{FF2B5EF4-FFF2-40B4-BE49-F238E27FC236}">
                <a16:creationId xmlns:a16="http://schemas.microsoft.com/office/drawing/2014/main" id="{76CD4CA7-B463-2413-FC9A-59089107169C}"/>
              </a:ext>
            </a:extLst>
          </p:cNvPr>
          <p:cNvSpPr txBox="1"/>
          <p:nvPr/>
        </p:nvSpPr>
        <p:spPr>
          <a:xfrm>
            <a:off x="4281825" y="8090971"/>
            <a:ext cx="921713" cy="367978"/>
          </a:xfrm>
          <a:prstGeom prst="rect">
            <a:avLst/>
          </a:prstGeom>
          <a:noFill/>
        </p:spPr>
        <p:txBody>
          <a:bodyPr wrap="none" rtlCol="0">
            <a:spAutoFit/>
          </a:bodyPr>
          <a:lstStyle/>
          <a:p>
            <a:r>
              <a:rPr lang="en-US" sz="2000"/>
              <a:t>images</a:t>
            </a:r>
          </a:p>
        </p:txBody>
      </p:sp>
      <p:sp>
        <p:nvSpPr>
          <p:cNvPr id="190" name="Graphic 40">
            <a:extLst>
              <a:ext uri="{FF2B5EF4-FFF2-40B4-BE49-F238E27FC236}">
                <a16:creationId xmlns:a16="http://schemas.microsoft.com/office/drawing/2014/main" id="{3933CC52-81D6-8AAA-D770-621AEDBBD855}"/>
              </a:ext>
            </a:extLst>
          </p:cNvPr>
          <p:cNvSpPr/>
          <p:nvPr/>
        </p:nvSpPr>
        <p:spPr>
          <a:xfrm>
            <a:off x="19262701" y="8397504"/>
            <a:ext cx="901202" cy="706314"/>
          </a:xfrm>
          <a:custGeom>
            <a:avLst/>
            <a:gdLst>
              <a:gd name="connsiteX0" fmla="*/ 631698 w 1386317"/>
              <a:gd name="connsiteY0" fmla="*/ 1027792 h 1086522"/>
              <a:gd name="connsiteX1" fmla="*/ 585001 w 1386317"/>
              <a:gd name="connsiteY1" fmla="*/ 955711 h 1086522"/>
              <a:gd name="connsiteX2" fmla="*/ 1277836 w 1386317"/>
              <a:gd name="connsiteY2" fmla="*/ 322764 h 1086522"/>
              <a:gd name="connsiteX3" fmla="*/ 1385884 w 1386317"/>
              <a:gd name="connsiteY3" fmla="*/ 374813 h 1086522"/>
              <a:gd name="connsiteX4" fmla="*/ 1049326 w 1386317"/>
              <a:gd name="connsiteY4" fmla="*/ 733654 h 1086522"/>
              <a:gd name="connsiteX5" fmla="*/ 696634 w 1386317"/>
              <a:gd name="connsiteY5" fmla="*/ 1086458 h 1086522"/>
              <a:gd name="connsiteX6" fmla="*/ 631698 w 1386317"/>
              <a:gd name="connsiteY6" fmla="*/ 1027613 h 1086522"/>
              <a:gd name="connsiteX7" fmla="*/ 481949 w 1386317"/>
              <a:gd name="connsiteY7" fmla="*/ 872377 h 1086522"/>
              <a:gd name="connsiteX8" fmla="*/ 435477 w 1386317"/>
              <a:gd name="connsiteY8" fmla="*/ 814470 h 1086522"/>
              <a:gd name="connsiteX9" fmla="*/ 829846 w 1386317"/>
              <a:gd name="connsiteY9" fmla="*/ 496320 h 1086522"/>
              <a:gd name="connsiteX10" fmla="*/ 929021 w 1386317"/>
              <a:gd name="connsiteY10" fmla="*/ 571509 h 1086522"/>
              <a:gd name="connsiteX11" fmla="*/ 535548 w 1386317"/>
              <a:gd name="connsiteY11" fmla="*/ 922078 h 1086522"/>
              <a:gd name="connsiteX12" fmla="*/ 481860 w 1386317"/>
              <a:gd name="connsiteY12" fmla="*/ 872310 h 1086522"/>
              <a:gd name="connsiteX13" fmla="*/ 342150 w 1386317"/>
              <a:gd name="connsiteY13" fmla="*/ 729520 h 1086522"/>
              <a:gd name="connsiteX14" fmla="*/ 307531 w 1386317"/>
              <a:gd name="connsiteY14" fmla="*/ 679886 h 1086522"/>
              <a:gd name="connsiteX15" fmla="*/ 496111 w 1386317"/>
              <a:gd name="connsiteY15" fmla="*/ 549406 h 1086522"/>
              <a:gd name="connsiteX16" fmla="*/ 585628 w 1386317"/>
              <a:gd name="connsiteY16" fmla="*/ 626004 h 1086522"/>
              <a:gd name="connsiteX17" fmla="*/ 392768 w 1386317"/>
              <a:gd name="connsiteY17" fmla="*/ 774124 h 1086522"/>
              <a:gd name="connsiteX18" fmla="*/ 342150 w 1386317"/>
              <a:gd name="connsiteY18" fmla="*/ 729520 h 1086522"/>
              <a:gd name="connsiteX19" fmla="*/ 227133 w 1386317"/>
              <a:gd name="connsiteY19" fmla="*/ 611740 h 1086522"/>
              <a:gd name="connsiteX20" fmla="*/ 197488 w 1386317"/>
              <a:gd name="connsiteY20" fmla="*/ 564990 h 1086522"/>
              <a:gd name="connsiteX21" fmla="*/ 749605 w 1386317"/>
              <a:gd name="connsiteY21" fmla="*/ 209279 h 1086522"/>
              <a:gd name="connsiteX22" fmla="*/ 831571 w 1386317"/>
              <a:gd name="connsiteY22" fmla="*/ 258801 h 1086522"/>
              <a:gd name="connsiteX23" fmla="*/ 274525 w 1386317"/>
              <a:gd name="connsiteY23" fmla="*/ 648049 h 1086522"/>
              <a:gd name="connsiteX24" fmla="*/ 227133 w 1386317"/>
              <a:gd name="connsiteY24" fmla="*/ 611673 h 1086522"/>
              <a:gd name="connsiteX25" fmla="*/ 580945 w 1386317"/>
              <a:gd name="connsiteY25" fmla="*/ 557768 h 1086522"/>
              <a:gd name="connsiteX26" fmla="*/ 541374 w 1386317"/>
              <a:gd name="connsiteY26" fmla="*/ 517837 h 1086522"/>
              <a:gd name="connsiteX27" fmla="*/ 584351 w 1386317"/>
              <a:gd name="connsiteY27" fmla="*/ 480925 h 1086522"/>
              <a:gd name="connsiteX28" fmla="*/ 818508 w 1386317"/>
              <a:gd name="connsiteY28" fmla="*/ 313823 h 1086522"/>
              <a:gd name="connsiteX29" fmla="*/ 1019501 w 1386317"/>
              <a:gd name="connsiteY29" fmla="*/ 176659 h 1086522"/>
              <a:gd name="connsiteX30" fmla="*/ 1103081 w 1386317"/>
              <a:gd name="connsiteY30" fmla="*/ 224884 h 1086522"/>
              <a:gd name="connsiteX31" fmla="*/ 629838 w 1386317"/>
              <a:gd name="connsiteY31" fmla="*/ 590656 h 1086522"/>
              <a:gd name="connsiteX32" fmla="*/ 580923 w 1386317"/>
              <a:gd name="connsiteY32" fmla="*/ 557746 h 1086522"/>
              <a:gd name="connsiteX33" fmla="*/ 120250 w 1386317"/>
              <a:gd name="connsiteY33" fmla="*/ 504490 h 1086522"/>
              <a:gd name="connsiteX34" fmla="*/ 97148 w 1386317"/>
              <a:gd name="connsiteY34" fmla="*/ 464022 h 1086522"/>
              <a:gd name="connsiteX35" fmla="*/ 471351 w 1386317"/>
              <a:gd name="connsiteY35" fmla="*/ 243441 h 1086522"/>
              <a:gd name="connsiteX36" fmla="*/ 545362 w 1386317"/>
              <a:gd name="connsiteY36" fmla="*/ 296697 h 1086522"/>
              <a:gd name="connsiteX37" fmla="*/ 160852 w 1386317"/>
              <a:gd name="connsiteY37" fmla="*/ 537490 h 1086522"/>
              <a:gd name="connsiteX38" fmla="*/ 120049 w 1386317"/>
              <a:gd name="connsiteY38" fmla="*/ 504490 h 1086522"/>
              <a:gd name="connsiteX39" fmla="*/ 914814 w 1386317"/>
              <a:gd name="connsiteY39" fmla="*/ 506696 h 1086522"/>
              <a:gd name="connsiteX40" fmla="*/ 869014 w 1386317"/>
              <a:gd name="connsiteY40" fmla="*/ 469203 h 1086522"/>
              <a:gd name="connsiteX41" fmla="*/ 1134765 w 1386317"/>
              <a:gd name="connsiteY41" fmla="*/ 248756 h 1086522"/>
              <a:gd name="connsiteX42" fmla="*/ 1193181 w 1386317"/>
              <a:gd name="connsiteY42" fmla="*/ 266163 h 1086522"/>
              <a:gd name="connsiteX43" fmla="*/ 1240460 w 1386317"/>
              <a:gd name="connsiteY43" fmla="*/ 297598 h 1086522"/>
              <a:gd name="connsiteX44" fmla="*/ 968659 w 1386317"/>
              <a:gd name="connsiteY44" fmla="*/ 536379 h 1086522"/>
              <a:gd name="connsiteX45" fmla="*/ 914814 w 1386317"/>
              <a:gd name="connsiteY45" fmla="*/ 506799 h 1086522"/>
              <a:gd name="connsiteX46" fmla="*/ 31741 w 1386317"/>
              <a:gd name="connsiteY46" fmla="*/ 410916 h 1086522"/>
              <a:gd name="connsiteX47" fmla="*/ 124 w 1386317"/>
              <a:gd name="connsiteY47" fmla="*/ 378967 h 1086522"/>
              <a:gd name="connsiteX48" fmla="*/ 14151 w 1386317"/>
              <a:gd name="connsiteY48" fmla="*/ 369892 h 1086522"/>
              <a:gd name="connsiteX49" fmla="*/ 362361 w 1386317"/>
              <a:gd name="connsiteY49" fmla="*/ 180388 h 1086522"/>
              <a:gd name="connsiteX50" fmla="*/ 696462 w 1386317"/>
              <a:gd name="connsiteY50" fmla="*/ -38 h 1086522"/>
              <a:gd name="connsiteX51" fmla="*/ 728414 w 1386317"/>
              <a:gd name="connsiteY51" fmla="*/ 15596 h 1086522"/>
              <a:gd name="connsiteX52" fmla="*/ 760367 w 1386317"/>
              <a:gd name="connsiteY52" fmla="*/ 37704 h 1086522"/>
              <a:gd name="connsiteX53" fmla="*/ 65061 w 1386317"/>
              <a:gd name="connsiteY53" fmla="*/ 442825 h 1086522"/>
              <a:gd name="connsiteX54" fmla="*/ 31786 w 1386317"/>
              <a:gd name="connsiteY54" fmla="*/ 410876 h 1086522"/>
              <a:gd name="connsiteX55" fmla="*/ 545541 w 1386317"/>
              <a:gd name="connsiteY55" fmla="*/ 249851 h 1086522"/>
              <a:gd name="connsiteX56" fmla="*/ 517420 w 1386317"/>
              <a:gd name="connsiteY56" fmla="*/ 221927 h 1086522"/>
              <a:gd name="connsiteX57" fmla="*/ 656592 w 1386317"/>
              <a:gd name="connsiteY57" fmla="*/ 133323 h 1086522"/>
              <a:gd name="connsiteX58" fmla="*/ 795719 w 1386317"/>
              <a:gd name="connsiteY58" fmla="*/ 51561 h 1086522"/>
              <a:gd name="connsiteX59" fmla="*/ 831437 w 1386317"/>
              <a:gd name="connsiteY59" fmla="*/ 70558 h 1086522"/>
              <a:gd name="connsiteX60" fmla="*/ 867154 w 1386317"/>
              <a:gd name="connsiteY60" fmla="*/ 94034 h 1086522"/>
              <a:gd name="connsiteX61" fmla="*/ 583477 w 1386317"/>
              <a:gd name="connsiteY61" fmla="*/ 271107 h 1086522"/>
              <a:gd name="connsiteX62" fmla="*/ 545586 w 1386317"/>
              <a:gd name="connsiteY62" fmla="*/ 249836 h 1086522"/>
              <a:gd name="connsiteX63" fmla="*/ 824289 w 1386317"/>
              <a:gd name="connsiteY63" fmla="*/ 214481 h 1086522"/>
              <a:gd name="connsiteX64" fmla="*/ 790319 w 1386317"/>
              <a:gd name="connsiteY64" fmla="*/ 186534 h 1086522"/>
              <a:gd name="connsiteX65" fmla="*/ 900743 w 1386317"/>
              <a:gd name="connsiteY65" fmla="*/ 112732 h 1086522"/>
              <a:gd name="connsiteX66" fmla="*/ 976816 w 1386317"/>
              <a:gd name="connsiteY66" fmla="*/ 152774 h 1086522"/>
              <a:gd name="connsiteX67" fmla="*/ 969405 w 1386317"/>
              <a:gd name="connsiteY67" fmla="*/ 166428 h 1086522"/>
              <a:gd name="connsiteX68" fmla="*/ 864741 w 1386317"/>
              <a:gd name="connsiteY68" fmla="*/ 235670 h 1086522"/>
              <a:gd name="connsiteX69" fmla="*/ 824295 w 1386317"/>
              <a:gd name="connsiteY69" fmla="*/ 214490 h 10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6317" h="1086522">
                <a:moveTo>
                  <a:pt x="631698" y="1027792"/>
                </a:moveTo>
                <a:cubicBezTo>
                  <a:pt x="576755" y="969304"/>
                  <a:pt x="575119" y="966778"/>
                  <a:pt x="585001" y="955711"/>
                </a:cubicBezTo>
                <a:cubicBezTo>
                  <a:pt x="600654" y="938182"/>
                  <a:pt x="1268425" y="328354"/>
                  <a:pt x="1277836" y="322764"/>
                </a:cubicBezTo>
                <a:cubicBezTo>
                  <a:pt x="1286129" y="317986"/>
                  <a:pt x="1367980" y="357419"/>
                  <a:pt x="1385884" y="374813"/>
                </a:cubicBezTo>
                <a:cubicBezTo>
                  <a:pt x="1392741" y="381480"/>
                  <a:pt x="1339545" y="438219"/>
                  <a:pt x="1049326" y="733654"/>
                </a:cubicBezTo>
                <a:cubicBezTo>
                  <a:pt x="859737" y="926713"/>
                  <a:pt x="700892" y="1085564"/>
                  <a:pt x="696634" y="1086458"/>
                </a:cubicBezTo>
                <a:cubicBezTo>
                  <a:pt x="692229" y="1087431"/>
                  <a:pt x="663001" y="1060948"/>
                  <a:pt x="631698" y="1027613"/>
                </a:cubicBezTo>
                <a:close/>
                <a:moveTo>
                  <a:pt x="481949" y="872377"/>
                </a:moveTo>
                <a:cubicBezTo>
                  <a:pt x="452327" y="842663"/>
                  <a:pt x="433594" y="819322"/>
                  <a:pt x="435477" y="814470"/>
                </a:cubicBezTo>
                <a:cubicBezTo>
                  <a:pt x="438860" y="805690"/>
                  <a:pt x="822675" y="496097"/>
                  <a:pt x="829846" y="496320"/>
                </a:cubicBezTo>
                <a:cubicBezTo>
                  <a:pt x="838692" y="496651"/>
                  <a:pt x="929021" y="565137"/>
                  <a:pt x="929021" y="571509"/>
                </a:cubicBezTo>
                <a:cubicBezTo>
                  <a:pt x="929021" y="578219"/>
                  <a:pt x="543166" y="922078"/>
                  <a:pt x="535548" y="922078"/>
                </a:cubicBezTo>
                <a:cubicBezTo>
                  <a:pt x="533307" y="922078"/>
                  <a:pt x="509152" y="899675"/>
                  <a:pt x="481860" y="872310"/>
                </a:cubicBezTo>
                <a:close/>
                <a:moveTo>
                  <a:pt x="342150" y="729520"/>
                </a:moveTo>
                <a:cubicBezTo>
                  <a:pt x="318958" y="703674"/>
                  <a:pt x="304394" y="682792"/>
                  <a:pt x="307531" y="679886"/>
                </a:cubicBezTo>
                <a:cubicBezTo>
                  <a:pt x="323709" y="664819"/>
                  <a:pt x="490599" y="549339"/>
                  <a:pt x="496111" y="549406"/>
                </a:cubicBezTo>
                <a:cubicBezTo>
                  <a:pt x="505074" y="549518"/>
                  <a:pt x="585628" y="618425"/>
                  <a:pt x="585628" y="626004"/>
                </a:cubicBezTo>
                <a:cubicBezTo>
                  <a:pt x="585628" y="635309"/>
                  <a:pt x="404891" y="774124"/>
                  <a:pt x="392768" y="774124"/>
                </a:cubicBezTo>
                <a:cubicBezTo>
                  <a:pt x="386942" y="774124"/>
                  <a:pt x="364154" y="754051"/>
                  <a:pt x="342150" y="729520"/>
                </a:cubicBezTo>
                <a:close/>
                <a:moveTo>
                  <a:pt x="227133" y="611740"/>
                </a:moveTo>
                <a:cubicBezTo>
                  <a:pt x="193925" y="578225"/>
                  <a:pt x="189959" y="571965"/>
                  <a:pt x="197488" y="564990"/>
                </a:cubicBezTo>
                <a:cubicBezTo>
                  <a:pt x="208289" y="554971"/>
                  <a:pt x="738850" y="213303"/>
                  <a:pt x="749605" y="209279"/>
                </a:cubicBezTo>
                <a:cubicBezTo>
                  <a:pt x="758093" y="206205"/>
                  <a:pt x="831571" y="250596"/>
                  <a:pt x="831571" y="258801"/>
                </a:cubicBezTo>
                <a:cubicBezTo>
                  <a:pt x="831571" y="264663"/>
                  <a:pt x="287745" y="644695"/>
                  <a:pt x="274525" y="648049"/>
                </a:cubicBezTo>
                <a:cubicBezTo>
                  <a:pt x="269259" y="649395"/>
                  <a:pt x="249384" y="634138"/>
                  <a:pt x="227133" y="611673"/>
                </a:cubicBezTo>
                <a:close/>
                <a:moveTo>
                  <a:pt x="580945" y="557768"/>
                </a:moveTo>
                <a:cubicBezTo>
                  <a:pt x="559042" y="539627"/>
                  <a:pt x="541239" y="521660"/>
                  <a:pt x="541374" y="517837"/>
                </a:cubicBezTo>
                <a:cubicBezTo>
                  <a:pt x="541508" y="514016"/>
                  <a:pt x="560861" y="497411"/>
                  <a:pt x="584351" y="480925"/>
                </a:cubicBezTo>
                <a:cubicBezTo>
                  <a:pt x="607856" y="464449"/>
                  <a:pt x="713193" y="389258"/>
                  <a:pt x="818508" y="313823"/>
                </a:cubicBezTo>
                <a:cubicBezTo>
                  <a:pt x="923755" y="238389"/>
                  <a:pt x="1014213" y="176659"/>
                  <a:pt x="1019501" y="176659"/>
                </a:cubicBezTo>
                <a:cubicBezTo>
                  <a:pt x="1033667" y="176659"/>
                  <a:pt x="1105389" y="218021"/>
                  <a:pt x="1103081" y="224884"/>
                </a:cubicBezTo>
                <a:cubicBezTo>
                  <a:pt x="1099756" y="234838"/>
                  <a:pt x="639473" y="590656"/>
                  <a:pt x="629838" y="590656"/>
                </a:cubicBezTo>
                <a:cubicBezTo>
                  <a:pt x="624841" y="590701"/>
                  <a:pt x="602837" y="575889"/>
                  <a:pt x="580923" y="557746"/>
                </a:cubicBezTo>
                <a:close/>
                <a:moveTo>
                  <a:pt x="120250" y="504490"/>
                </a:moveTo>
                <a:cubicBezTo>
                  <a:pt x="94101" y="476900"/>
                  <a:pt x="90314" y="470238"/>
                  <a:pt x="97148" y="464022"/>
                </a:cubicBezTo>
                <a:cubicBezTo>
                  <a:pt x="103064" y="458634"/>
                  <a:pt x="431690" y="264949"/>
                  <a:pt x="471351" y="243441"/>
                </a:cubicBezTo>
                <a:cubicBezTo>
                  <a:pt x="477916" y="239886"/>
                  <a:pt x="547580" y="290035"/>
                  <a:pt x="545362" y="296697"/>
                </a:cubicBezTo>
                <a:cubicBezTo>
                  <a:pt x="542472" y="305325"/>
                  <a:pt x="171832" y="537490"/>
                  <a:pt x="160852" y="537490"/>
                </a:cubicBezTo>
                <a:cubicBezTo>
                  <a:pt x="155609" y="537494"/>
                  <a:pt x="137257" y="522642"/>
                  <a:pt x="120049" y="504490"/>
                </a:cubicBezTo>
                <a:close/>
                <a:moveTo>
                  <a:pt x="914814" y="506696"/>
                </a:moveTo>
                <a:cubicBezTo>
                  <a:pt x="890771" y="489479"/>
                  <a:pt x="870157" y="472601"/>
                  <a:pt x="869014" y="469203"/>
                </a:cubicBezTo>
                <a:cubicBezTo>
                  <a:pt x="867396" y="464347"/>
                  <a:pt x="1085401" y="283567"/>
                  <a:pt x="1134765" y="248756"/>
                </a:cubicBezTo>
                <a:cubicBezTo>
                  <a:pt x="1144380" y="241988"/>
                  <a:pt x="1151942" y="244242"/>
                  <a:pt x="1193181" y="266163"/>
                </a:cubicBezTo>
                <a:cubicBezTo>
                  <a:pt x="1219241" y="280014"/>
                  <a:pt x="1240505" y="294155"/>
                  <a:pt x="1240460" y="297598"/>
                </a:cubicBezTo>
                <a:cubicBezTo>
                  <a:pt x="1240341" y="306401"/>
                  <a:pt x="980759" y="534143"/>
                  <a:pt x="968659" y="536379"/>
                </a:cubicBezTo>
                <a:cubicBezTo>
                  <a:pt x="963104" y="537329"/>
                  <a:pt x="938880" y="524019"/>
                  <a:pt x="914814" y="506799"/>
                </a:cubicBezTo>
                <a:close/>
                <a:moveTo>
                  <a:pt x="31741" y="410916"/>
                </a:moveTo>
                <a:lnTo>
                  <a:pt x="124" y="378967"/>
                </a:lnTo>
                <a:lnTo>
                  <a:pt x="14151" y="369892"/>
                </a:lnTo>
                <a:cubicBezTo>
                  <a:pt x="21882" y="364902"/>
                  <a:pt x="178554" y="279634"/>
                  <a:pt x="362361" y="180388"/>
                </a:cubicBezTo>
                <a:lnTo>
                  <a:pt x="696462" y="-38"/>
                </a:lnTo>
                <a:lnTo>
                  <a:pt x="728414" y="15596"/>
                </a:lnTo>
                <a:cubicBezTo>
                  <a:pt x="745988" y="24195"/>
                  <a:pt x="760367" y="34144"/>
                  <a:pt x="760367" y="37704"/>
                </a:cubicBezTo>
                <a:cubicBezTo>
                  <a:pt x="760367" y="42575"/>
                  <a:pt x="73352" y="442825"/>
                  <a:pt x="65061" y="442825"/>
                </a:cubicBezTo>
                <a:cubicBezTo>
                  <a:pt x="64165" y="442825"/>
                  <a:pt x="49174" y="428449"/>
                  <a:pt x="31786" y="410876"/>
                </a:cubicBezTo>
                <a:close/>
                <a:moveTo>
                  <a:pt x="545541" y="249851"/>
                </a:moveTo>
                <a:cubicBezTo>
                  <a:pt x="530058" y="238252"/>
                  <a:pt x="517398" y="225683"/>
                  <a:pt x="517420" y="221927"/>
                </a:cubicBezTo>
                <a:cubicBezTo>
                  <a:pt x="517443" y="218170"/>
                  <a:pt x="580071" y="178307"/>
                  <a:pt x="656592" y="133323"/>
                </a:cubicBezTo>
                <a:lnTo>
                  <a:pt x="795719" y="51561"/>
                </a:lnTo>
                <a:lnTo>
                  <a:pt x="831437" y="70558"/>
                </a:lnTo>
                <a:cubicBezTo>
                  <a:pt x="851083" y="81008"/>
                  <a:pt x="867154" y="91574"/>
                  <a:pt x="867154" y="94034"/>
                </a:cubicBezTo>
                <a:cubicBezTo>
                  <a:pt x="867154" y="101047"/>
                  <a:pt x="594233" y="271308"/>
                  <a:pt x="583477" y="271107"/>
                </a:cubicBezTo>
                <a:cubicBezTo>
                  <a:pt x="578128" y="271017"/>
                  <a:pt x="561079" y="261437"/>
                  <a:pt x="545586" y="249836"/>
                </a:cubicBezTo>
                <a:close/>
                <a:moveTo>
                  <a:pt x="824289" y="214481"/>
                </a:moveTo>
                <a:cubicBezTo>
                  <a:pt x="805541" y="202920"/>
                  <a:pt x="790252" y="190357"/>
                  <a:pt x="790319" y="186534"/>
                </a:cubicBezTo>
                <a:cubicBezTo>
                  <a:pt x="790431" y="180086"/>
                  <a:pt x="885192" y="116756"/>
                  <a:pt x="900743" y="112732"/>
                </a:cubicBezTo>
                <a:cubicBezTo>
                  <a:pt x="907890" y="110885"/>
                  <a:pt x="971662" y="144457"/>
                  <a:pt x="976816" y="152774"/>
                </a:cubicBezTo>
                <a:cubicBezTo>
                  <a:pt x="978368" y="155283"/>
                  <a:pt x="975034" y="161427"/>
                  <a:pt x="969405" y="166428"/>
                </a:cubicBezTo>
                <a:cubicBezTo>
                  <a:pt x="950151" y="183532"/>
                  <a:pt x="871104" y="235826"/>
                  <a:pt x="864741" y="235670"/>
                </a:cubicBezTo>
                <a:cubicBezTo>
                  <a:pt x="861245" y="235583"/>
                  <a:pt x="843046" y="226051"/>
                  <a:pt x="824295" y="214490"/>
                </a:cubicBezTo>
                <a:close/>
              </a:path>
            </a:pathLst>
          </a:custGeom>
          <a:solidFill>
            <a:schemeClr val="tx1"/>
          </a:solidFill>
          <a:ln w="5894" cap="flat">
            <a:noFill/>
            <a:prstDash val="solid"/>
            <a:miter/>
          </a:ln>
        </p:spPr>
        <p:txBody>
          <a:bodyPr rtlCol="0" anchor="ctr"/>
          <a:lstStyle/>
          <a:p>
            <a:endParaRPr lang="en-US"/>
          </a:p>
        </p:txBody>
      </p:sp>
      <p:pic>
        <p:nvPicPr>
          <p:cNvPr id="191" name="Graphic 190" descr="Database with solid fill">
            <a:extLst>
              <a:ext uri="{FF2B5EF4-FFF2-40B4-BE49-F238E27FC236}">
                <a16:creationId xmlns:a16="http://schemas.microsoft.com/office/drawing/2014/main" id="{E0DA3527-7CC7-EF68-9916-2220A7D0088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9939629" y="8773324"/>
            <a:ext cx="627177" cy="627177"/>
          </a:xfrm>
          <a:prstGeom prst="rect">
            <a:avLst/>
          </a:prstGeom>
        </p:spPr>
      </p:pic>
      <p:sp>
        <p:nvSpPr>
          <p:cNvPr id="192" name="TextBox 191">
            <a:extLst>
              <a:ext uri="{FF2B5EF4-FFF2-40B4-BE49-F238E27FC236}">
                <a16:creationId xmlns:a16="http://schemas.microsoft.com/office/drawing/2014/main" id="{EDA14E88-7675-6C92-4E5F-4B92BE061AF3}"/>
              </a:ext>
            </a:extLst>
          </p:cNvPr>
          <p:cNvSpPr txBox="1"/>
          <p:nvPr/>
        </p:nvSpPr>
        <p:spPr>
          <a:xfrm>
            <a:off x="19046584" y="9411540"/>
            <a:ext cx="1891087" cy="599159"/>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Create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datasets</a:t>
            </a:r>
          </a:p>
        </p:txBody>
      </p:sp>
      <p:sp>
        <p:nvSpPr>
          <p:cNvPr id="195" name="Rectangle 194">
            <a:extLst>
              <a:ext uri="{FF2B5EF4-FFF2-40B4-BE49-F238E27FC236}">
                <a16:creationId xmlns:a16="http://schemas.microsoft.com/office/drawing/2014/main" id="{B89FACAC-CA2F-5233-40ED-929AD4A6A361}"/>
              </a:ext>
            </a:extLst>
          </p:cNvPr>
          <p:cNvSpPr/>
          <p:nvPr/>
        </p:nvSpPr>
        <p:spPr>
          <a:xfrm>
            <a:off x="10475939" y="844691"/>
            <a:ext cx="5919392"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VLM Pipeline</a:t>
            </a:r>
          </a:p>
          <a:p>
            <a:endParaRPr lang="en-US" sz="3200"/>
          </a:p>
        </p:txBody>
      </p:sp>
      <p:sp>
        <p:nvSpPr>
          <p:cNvPr id="196" name="Rectangle 195">
            <a:extLst>
              <a:ext uri="{FF2B5EF4-FFF2-40B4-BE49-F238E27FC236}">
                <a16:creationId xmlns:a16="http://schemas.microsoft.com/office/drawing/2014/main" id="{76365D3F-96BB-9C5B-B607-E03718ABE3E5}"/>
              </a:ext>
            </a:extLst>
          </p:cNvPr>
          <p:cNvSpPr/>
          <p:nvPr/>
        </p:nvSpPr>
        <p:spPr>
          <a:xfrm>
            <a:off x="10469202" y="4209054"/>
            <a:ext cx="5919392" cy="59520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grpSp>
        <p:nvGrpSpPr>
          <p:cNvPr id="197" name="Group 196">
            <a:extLst>
              <a:ext uri="{FF2B5EF4-FFF2-40B4-BE49-F238E27FC236}">
                <a16:creationId xmlns:a16="http://schemas.microsoft.com/office/drawing/2014/main" id="{2BEA6985-7243-FD18-10DA-F0D77258CA9F}"/>
              </a:ext>
            </a:extLst>
          </p:cNvPr>
          <p:cNvGrpSpPr/>
          <p:nvPr/>
        </p:nvGrpSpPr>
        <p:grpSpPr>
          <a:xfrm>
            <a:off x="14542032" y="1785835"/>
            <a:ext cx="1265216" cy="2136865"/>
            <a:chOff x="5426481" y="1717776"/>
            <a:chExt cx="562191" cy="949502"/>
          </a:xfrm>
        </p:grpSpPr>
        <p:grpSp>
          <p:nvGrpSpPr>
            <p:cNvPr id="198" name="Group 197">
              <a:extLst>
                <a:ext uri="{FF2B5EF4-FFF2-40B4-BE49-F238E27FC236}">
                  <a16:creationId xmlns:a16="http://schemas.microsoft.com/office/drawing/2014/main" id="{4324468E-59C3-C91C-8081-0C4DFE2CA2FC}"/>
                </a:ext>
              </a:extLst>
            </p:cNvPr>
            <p:cNvGrpSpPr/>
            <p:nvPr/>
          </p:nvGrpSpPr>
          <p:grpSpPr>
            <a:xfrm>
              <a:off x="5511502" y="1787481"/>
              <a:ext cx="380624" cy="491126"/>
              <a:chOff x="6973052" y="1059136"/>
              <a:chExt cx="436100" cy="562710"/>
            </a:xfrm>
          </p:grpSpPr>
          <p:sp>
            <p:nvSpPr>
              <p:cNvPr id="204" name="Freeform 203">
                <a:extLst>
                  <a:ext uri="{FF2B5EF4-FFF2-40B4-BE49-F238E27FC236}">
                    <a16:creationId xmlns:a16="http://schemas.microsoft.com/office/drawing/2014/main" id="{69159A72-1A8F-F751-F536-3E17AA26206A}"/>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5" name="Freeform 204">
                <a:extLst>
                  <a:ext uri="{FF2B5EF4-FFF2-40B4-BE49-F238E27FC236}">
                    <a16:creationId xmlns:a16="http://schemas.microsoft.com/office/drawing/2014/main" id="{96E1C288-B3CA-0E8A-FC97-93C082BF0689}"/>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99" name="Group 198">
              <a:extLst>
                <a:ext uri="{FF2B5EF4-FFF2-40B4-BE49-F238E27FC236}">
                  <a16:creationId xmlns:a16="http://schemas.microsoft.com/office/drawing/2014/main" id="{0EF923AC-FE5B-7D98-FF47-7C94A8438783}"/>
                </a:ext>
              </a:extLst>
            </p:cNvPr>
            <p:cNvGrpSpPr/>
            <p:nvPr/>
          </p:nvGrpSpPr>
          <p:grpSpPr>
            <a:xfrm>
              <a:off x="5583306" y="1717776"/>
              <a:ext cx="380624" cy="491126"/>
              <a:chOff x="6973052" y="1059134"/>
              <a:chExt cx="436100" cy="562710"/>
            </a:xfrm>
          </p:grpSpPr>
          <p:sp>
            <p:nvSpPr>
              <p:cNvPr id="202" name="Freeform 201">
                <a:extLst>
                  <a:ext uri="{FF2B5EF4-FFF2-40B4-BE49-F238E27FC236}">
                    <a16:creationId xmlns:a16="http://schemas.microsoft.com/office/drawing/2014/main" id="{29EC282B-8DDC-7725-765F-1D6ED674CE7C}"/>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3" name="Freeform 202">
                <a:extLst>
                  <a:ext uri="{FF2B5EF4-FFF2-40B4-BE49-F238E27FC236}">
                    <a16:creationId xmlns:a16="http://schemas.microsoft.com/office/drawing/2014/main" id="{10264092-DFDC-0C0C-F98C-384038D50C3E}"/>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200" name="TextBox 199">
              <a:extLst>
                <a:ext uri="{FF2B5EF4-FFF2-40B4-BE49-F238E27FC236}">
                  <a16:creationId xmlns:a16="http://schemas.microsoft.com/office/drawing/2014/main" id="{A485921F-B81D-B854-9832-67CF63577268}"/>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201" name="Graphic 200">
              <a:extLst>
                <a:ext uri="{FF2B5EF4-FFF2-40B4-BE49-F238E27FC236}">
                  <a16:creationId xmlns:a16="http://schemas.microsoft.com/office/drawing/2014/main" id="{11CFC5B5-F673-4CC2-B62A-F26300C85F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206" name="Triangle 205">
            <a:extLst>
              <a:ext uri="{FF2B5EF4-FFF2-40B4-BE49-F238E27FC236}">
                <a16:creationId xmlns:a16="http://schemas.microsoft.com/office/drawing/2014/main" id="{12A320D8-DF1D-C7C8-6F7D-EB4EC8A6F595}"/>
              </a:ext>
            </a:extLst>
          </p:cNvPr>
          <p:cNvSpPr/>
          <p:nvPr/>
        </p:nvSpPr>
        <p:spPr>
          <a:xfrm rot="5400000">
            <a:off x="13122833" y="245184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4" name="Freeform 223">
            <a:extLst>
              <a:ext uri="{FF2B5EF4-FFF2-40B4-BE49-F238E27FC236}">
                <a16:creationId xmlns:a16="http://schemas.microsoft.com/office/drawing/2014/main" id="{9330DD92-BD47-D50D-1C50-D871B9F9315F}"/>
              </a:ext>
            </a:extLst>
          </p:cNvPr>
          <p:cNvSpPr/>
          <p:nvPr/>
        </p:nvSpPr>
        <p:spPr>
          <a:xfrm>
            <a:off x="11162113" y="1749609"/>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25" name="Group 224">
            <a:extLst>
              <a:ext uri="{FF2B5EF4-FFF2-40B4-BE49-F238E27FC236}">
                <a16:creationId xmlns:a16="http://schemas.microsoft.com/office/drawing/2014/main" id="{ACFC5738-4B1A-913A-AB4B-085212998B36}"/>
              </a:ext>
            </a:extLst>
          </p:cNvPr>
          <p:cNvGrpSpPr/>
          <p:nvPr/>
        </p:nvGrpSpPr>
        <p:grpSpPr>
          <a:xfrm>
            <a:off x="10897470" y="1623060"/>
            <a:ext cx="1326347" cy="1326347"/>
            <a:chOff x="2791655" y="3208723"/>
            <a:chExt cx="675252" cy="675252"/>
          </a:xfrm>
        </p:grpSpPr>
        <p:pic>
          <p:nvPicPr>
            <p:cNvPr id="226" name="Graphic 225" descr="Paper with solid fill">
              <a:extLst>
                <a:ext uri="{FF2B5EF4-FFF2-40B4-BE49-F238E27FC236}">
                  <a16:creationId xmlns:a16="http://schemas.microsoft.com/office/drawing/2014/main" id="{7F9051DE-D7C9-7731-DDF1-70EBFC4B1C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227" name="Freeform 226">
              <a:extLst>
                <a:ext uri="{FF2B5EF4-FFF2-40B4-BE49-F238E27FC236}">
                  <a16:creationId xmlns:a16="http://schemas.microsoft.com/office/drawing/2014/main" id="{3C16BAC5-2413-C930-D873-725971E58696}"/>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8" name="Freeform 227">
              <a:extLst>
                <a:ext uri="{FF2B5EF4-FFF2-40B4-BE49-F238E27FC236}">
                  <a16:creationId xmlns:a16="http://schemas.microsoft.com/office/drawing/2014/main" id="{0D7D76FF-5EEF-E391-AE32-275D7F9D5733}"/>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9" name="Freeform 228">
              <a:extLst>
                <a:ext uri="{FF2B5EF4-FFF2-40B4-BE49-F238E27FC236}">
                  <a16:creationId xmlns:a16="http://schemas.microsoft.com/office/drawing/2014/main" id="{32DB72CE-231B-1F01-0B32-D6ACF0C0038E}"/>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0" name="Freeform 229">
              <a:extLst>
                <a:ext uri="{FF2B5EF4-FFF2-40B4-BE49-F238E27FC236}">
                  <a16:creationId xmlns:a16="http://schemas.microsoft.com/office/drawing/2014/main" id="{CB2FFE64-DB8B-1706-7897-BC77F69B10A4}"/>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1" name="Freeform 230">
              <a:extLst>
                <a:ext uri="{FF2B5EF4-FFF2-40B4-BE49-F238E27FC236}">
                  <a16:creationId xmlns:a16="http://schemas.microsoft.com/office/drawing/2014/main" id="{8E8EBBBD-0FA8-3ECB-AFEF-7DD49E9AC3DE}"/>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2" name="Freeform 231">
              <a:extLst>
                <a:ext uri="{FF2B5EF4-FFF2-40B4-BE49-F238E27FC236}">
                  <a16:creationId xmlns:a16="http://schemas.microsoft.com/office/drawing/2014/main" id="{FA2BBCD4-14F9-BDE5-89A3-0A9BEBBF1BC2}"/>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3" name="Freeform 232">
              <a:extLst>
                <a:ext uri="{FF2B5EF4-FFF2-40B4-BE49-F238E27FC236}">
                  <a16:creationId xmlns:a16="http://schemas.microsoft.com/office/drawing/2014/main" id="{EABB1AED-09A0-816D-0FA8-4B328F567A2C}"/>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4" name="Freeform 233">
              <a:extLst>
                <a:ext uri="{FF2B5EF4-FFF2-40B4-BE49-F238E27FC236}">
                  <a16:creationId xmlns:a16="http://schemas.microsoft.com/office/drawing/2014/main" id="{87051188-7CA2-FF86-47E6-62B594F1DF8A}"/>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5" name="Freeform 234">
              <a:extLst>
                <a:ext uri="{FF2B5EF4-FFF2-40B4-BE49-F238E27FC236}">
                  <a16:creationId xmlns:a16="http://schemas.microsoft.com/office/drawing/2014/main" id="{1EC14231-4D77-8B69-B989-39D5203F6C28}"/>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36" name="TextBox 235">
            <a:extLst>
              <a:ext uri="{FF2B5EF4-FFF2-40B4-BE49-F238E27FC236}">
                <a16:creationId xmlns:a16="http://schemas.microsoft.com/office/drawing/2014/main" id="{3CA54ABE-B128-F9F7-323A-71D29052D5F5}"/>
              </a:ext>
            </a:extLst>
          </p:cNvPr>
          <p:cNvSpPr txBox="1"/>
          <p:nvPr/>
        </p:nvSpPr>
        <p:spPr>
          <a:xfrm>
            <a:off x="10873675" y="3608723"/>
            <a:ext cx="1939268" cy="473529"/>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Page images</a:t>
            </a:r>
          </a:p>
        </p:txBody>
      </p:sp>
      <p:sp>
        <p:nvSpPr>
          <p:cNvPr id="237" name="Freeform 236">
            <a:extLst>
              <a:ext uri="{FF2B5EF4-FFF2-40B4-BE49-F238E27FC236}">
                <a16:creationId xmlns:a16="http://schemas.microsoft.com/office/drawing/2014/main" id="{CD10B052-E0F3-2D74-B328-BB7611BB9E9B}"/>
              </a:ext>
            </a:extLst>
          </p:cNvPr>
          <p:cNvSpPr/>
          <p:nvPr/>
        </p:nvSpPr>
        <p:spPr>
          <a:xfrm>
            <a:off x="11612782" y="2469194"/>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38" name="Group 237">
            <a:extLst>
              <a:ext uri="{FF2B5EF4-FFF2-40B4-BE49-F238E27FC236}">
                <a16:creationId xmlns:a16="http://schemas.microsoft.com/office/drawing/2014/main" id="{0316334D-5D9B-59B0-819B-3698572E81ED}"/>
              </a:ext>
            </a:extLst>
          </p:cNvPr>
          <p:cNvGrpSpPr/>
          <p:nvPr/>
        </p:nvGrpSpPr>
        <p:grpSpPr>
          <a:xfrm>
            <a:off x="11346086" y="2323982"/>
            <a:ext cx="1326347" cy="1326347"/>
            <a:chOff x="3613121" y="2046618"/>
            <a:chExt cx="675252" cy="675252"/>
          </a:xfrm>
        </p:grpSpPr>
        <p:grpSp>
          <p:nvGrpSpPr>
            <p:cNvPr id="239" name="Group 238">
              <a:extLst>
                <a:ext uri="{FF2B5EF4-FFF2-40B4-BE49-F238E27FC236}">
                  <a16:creationId xmlns:a16="http://schemas.microsoft.com/office/drawing/2014/main" id="{DA5F3578-6D53-D2AF-1FF4-A975D6F0D0C6}"/>
                </a:ext>
              </a:extLst>
            </p:cNvPr>
            <p:cNvGrpSpPr/>
            <p:nvPr/>
          </p:nvGrpSpPr>
          <p:grpSpPr>
            <a:xfrm>
              <a:off x="3613121" y="2046618"/>
              <a:ext cx="675252" cy="675252"/>
              <a:chOff x="2791655" y="3946044"/>
              <a:chExt cx="675252" cy="675252"/>
            </a:xfrm>
          </p:grpSpPr>
          <p:pic>
            <p:nvPicPr>
              <p:cNvPr id="242" name="Graphic 241" descr="Paper with solid fill">
                <a:extLst>
                  <a:ext uri="{FF2B5EF4-FFF2-40B4-BE49-F238E27FC236}">
                    <a16:creationId xmlns:a16="http://schemas.microsoft.com/office/drawing/2014/main" id="{D281D66E-E1C1-E894-F298-70E5FCC621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243" name="Freeform 242">
                <a:extLst>
                  <a:ext uri="{FF2B5EF4-FFF2-40B4-BE49-F238E27FC236}">
                    <a16:creationId xmlns:a16="http://schemas.microsoft.com/office/drawing/2014/main" id="{5631FC08-816B-2A76-2824-10257A6932EF}"/>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4" name="Freeform 243">
                <a:extLst>
                  <a:ext uri="{FF2B5EF4-FFF2-40B4-BE49-F238E27FC236}">
                    <a16:creationId xmlns:a16="http://schemas.microsoft.com/office/drawing/2014/main" id="{8F76A55B-AD09-753A-6ACC-89CECB9614B7}"/>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40" name="Freeform 239">
              <a:extLst>
                <a:ext uri="{FF2B5EF4-FFF2-40B4-BE49-F238E27FC236}">
                  <a16:creationId xmlns:a16="http://schemas.microsoft.com/office/drawing/2014/main" id="{60C57CD6-0C1D-6FB7-CCA2-F49B87282998}"/>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1" name="Freeform 240">
              <a:extLst>
                <a:ext uri="{FF2B5EF4-FFF2-40B4-BE49-F238E27FC236}">
                  <a16:creationId xmlns:a16="http://schemas.microsoft.com/office/drawing/2014/main" id="{A4C0F96B-A067-62A7-19E5-C9CFB76C1873}"/>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 name="Triangle 13">
            <a:extLst>
              <a:ext uri="{FF2B5EF4-FFF2-40B4-BE49-F238E27FC236}">
                <a16:creationId xmlns:a16="http://schemas.microsoft.com/office/drawing/2014/main" id="{91085DAF-FBAB-11FC-CC9F-A60314D651DA}"/>
              </a:ext>
            </a:extLst>
          </p:cNvPr>
          <p:cNvSpPr/>
          <p:nvPr/>
        </p:nvSpPr>
        <p:spPr>
          <a:xfrm rot="8100000">
            <a:off x="16442974" y="4499060"/>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5" name="Rectangle 4">
            <a:extLst>
              <a:ext uri="{FF2B5EF4-FFF2-40B4-BE49-F238E27FC236}">
                <a16:creationId xmlns:a16="http://schemas.microsoft.com/office/drawing/2014/main" id="{494F654F-D266-3CAF-26FC-8A4F6334483E}"/>
              </a:ext>
            </a:extLst>
          </p:cNvPr>
          <p:cNvSpPr/>
          <p:nvPr/>
        </p:nvSpPr>
        <p:spPr bwMode="auto">
          <a:xfrm>
            <a:off x="10147610" y="490654"/>
            <a:ext cx="6836079" cy="4531810"/>
          </a:xfrm>
          <a:prstGeom prst="rect">
            <a:avLst/>
          </a:prstGeom>
          <a:noFill/>
          <a:ln w="5715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97410680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34BA2-FF76-B238-D381-A8E2C756A4F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7911C25-A2F5-4204-1400-A8F22E5DCC38}"/>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F1EDE1AD-DD36-532F-441A-1AD3DD3305CD}"/>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err="1">
                <a:solidFill>
                  <a:srgbClr val="0F62FE"/>
                </a:solidFill>
                <a:latin typeface="IBM Plex Sans Light" panose="020B0403050203000203" pitchFamily="34" charset="0"/>
              </a:rPr>
              <a:t>SmolDocling</a:t>
            </a:r>
            <a:br>
              <a:rPr lang="en-US" sz="7996" kern="0">
                <a:solidFill>
                  <a:srgbClr val="0F62FE"/>
                </a:solidFill>
                <a:latin typeface="IBM Plex Sans Light" panose="020B0403050203000203" pitchFamily="34" charset="0"/>
              </a:rPr>
            </a:br>
            <a:r>
              <a:rPr lang="en-US" sz="4000" kern="0" err="1">
                <a:solidFill>
                  <a:schemeClr val="tx1"/>
                </a:solidFill>
                <a:latin typeface="IBM Plex Sans Light" panose="020B0403050203000203" pitchFamily="34" charset="0"/>
              </a:rPr>
              <a:t>SmolDocling</a:t>
            </a:r>
            <a:r>
              <a:rPr lang="en-US" sz="4000" kern="0">
                <a:solidFill>
                  <a:schemeClr val="tx1"/>
                </a:solidFill>
                <a:latin typeface="IBM Plex Sans Light" panose="020B0403050203000203" pitchFamily="34" charset="0"/>
              </a:rPr>
              <a:t> made a strong debut, generating excitement across the document understanding community.</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6CF49D03-0D4B-AEC2-3A86-76C5C766EA18}"/>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816DBAE1-E3D1-96F5-AB7D-8ABE198D6C1D}"/>
              </a:ext>
            </a:extLst>
          </p:cNvPr>
          <p:cNvSpPr txBox="1"/>
          <p:nvPr/>
        </p:nvSpPr>
        <p:spPr>
          <a:xfrm>
            <a:off x="4248467" y="6096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pic>
        <p:nvPicPr>
          <p:cNvPr id="193" name="Picture 192" descr="Cartoon duck in an egg shell holding a paper&#10;&#10;AI-generated content may be incorrect.">
            <a:extLst>
              <a:ext uri="{FF2B5EF4-FFF2-40B4-BE49-F238E27FC236}">
                <a16:creationId xmlns:a16="http://schemas.microsoft.com/office/drawing/2014/main" id="{2D0E78E7-DB54-B6FC-6E0B-3FFB781B4AD8}"/>
              </a:ext>
            </a:extLst>
          </p:cNvPr>
          <p:cNvPicPr>
            <a:picLocks noChangeAspect="1"/>
          </p:cNvPicPr>
          <p:nvPr/>
        </p:nvPicPr>
        <p:blipFill>
          <a:blip r:embed="rId3"/>
          <a:stretch>
            <a:fillRect/>
          </a:stretch>
        </p:blipFill>
        <p:spPr>
          <a:xfrm>
            <a:off x="20276935" y="292629"/>
            <a:ext cx="4015060" cy="4015060"/>
          </a:xfrm>
          <a:prstGeom prst="rect">
            <a:avLst/>
          </a:prstGeom>
        </p:spPr>
      </p:pic>
      <p:sp>
        <p:nvSpPr>
          <p:cNvPr id="209" name="TextBox 208">
            <a:extLst>
              <a:ext uri="{FF2B5EF4-FFF2-40B4-BE49-F238E27FC236}">
                <a16:creationId xmlns:a16="http://schemas.microsoft.com/office/drawing/2014/main" id="{EAC8EDEB-82F4-C7CD-ADBB-86D3DC49D7F1}"/>
              </a:ext>
            </a:extLst>
          </p:cNvPr>
          <p:cNvSpPr txBox="1"/>
          <p:nvPr/>
        </p:nvSpPr>
        <p:spPr>
          <a:xfrm>
            <a:off x="10201700" y="12553848"/>
            <a:ext cx="12187988" cy="646331"/>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r>
              <a:rPr lang="en-US">
                <a:hlinkClick r:id="rId4"/>
              </a:rPr>
              <a:t>https://huggingface.co/ds4sd/SmolDocling-256M-preview</a:t>
            </a:r>
            <a:endParaRPr lang="en-US"/>
          </a:p>
        </p:txBody>
      </p:sp>
      <p:grpSp>
        <p:nvGrpSpPr>
          <p:cNvPr id="19" name="Group 18">
            <a:extLst>
              <a:ext uri="{FF2B5EF4-FFF2-40B4-BE49-F238E27FC236}">
                <a16:creationId xmlns:a16="http://schemas.microsoft.com/office/drawing/2014/main" id="{D65186C9-F897-C767-5AA3-5440D50C9837}"/>
              </a:ext>
            </a:extLst>
          </p:cNvPr>
          <p:cNvGrpSpPr>
            <a:grpSpLocks noChangeAspect="1"/>
          </p:cNvGrpSpPr>
          <p:nvPr/>
        </p:nvGrpSpPr>
        <p:grpSpPr>
          <a:xfrm>
            <a:off x="1052987" y="4115749"/>
            <a:ext cx="5777545" cy="7982712"/>
            <a:chOff x="1595460" y="5792853"/>
            <a:chExt cx="2901714" cy="4009237"/>
          </a:xfrm>
        </p:grpSpPr>
        <p:sp>
          <p:nvSpPr>
            <p:cNvPr id="6" name="Rounded Rectangle 5">
              <a:extLst>
                <a:ext uri="{FF2B5EF4-FFF2-40B4-BE49-F238E27FC236}">
                  <a16:creationId xmlns:a16="http://schemas.microsoft.com/office/drawing/2014/main" id="{AE3D56AB-B492-0949-F3F1-C12870D857D1}"/>
                </a:ext>
              </a:extLst>
            </p:cNvPr>
            <p:cNvSpPr/>
            <p:nvPr/>
          </p:nvSpPr>
          <p:spPr>
            <a:xfrm>
              <a:off x="1595460" y="5792853"/>
              <a:ext cx="2901714" cy="4009237"/>
            </a:xfrm>
            <a:prstGeom prst="roundRect">
              <a:avLst>
                <a:gd name="adj" fmla="val 9033"/>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phone&#10;&#10;AI-generated content may be incorrect.">
              <a:extLst>
                <a:ext uri="{FF2B5EF4-FFF2-40B4-BE49-F238E27FC236}">
                  <a16:creationId xmlns:a16="http://schemas.microsoft.com/office/drawing/2014/main" id="{DE00BAA8-96C7-3A21-9D91-96676813E423}"/>
                </a:ext>
              </a:extLst>
            </p:cNvPr>
            <p:cNvPicPr>
              <a:picLocks noChangeAspect="1"/>
            </p:cNvPicPr>
            <p:nvPr/>
          </p:nvPicPr>
          <p:blipFill>
            <a:blip r:embed="rId5"/>
            <a:stretch>
              <a:fillRect/>
            </a:stretch>
          </p:blipFill>
          <p:spPr>
            <a:xfrm>
              <a:off x="1847356" y="5969014"/>
              <a:ext cx="2456273" cy="3665385"/>
            </a:xfrm>
            <a:prstGeom prst="rect">
              <a:avLst/>
            </a:prstGeom>
          </p:spPr>
        </p:pic>
      </p:grpSp>
      <p:grpSp>
        <p:nvGrpSpPr>
          <p:cNvPr id="20" name="Group 19">
            <a:extLst>
              <a:ext uri="{FF2B5EF4-FFF2-40B4-BE49-F238E27FC236}">
                <a16:creationId xmlns:a16="http://schemas.microsoft.com/office/drawing/2014/main" id="{75A7AA1A-8D04-3ECE-23BA-4A344575A6F1}"/>
              </a:ext>
            </a:extLst>
          </p:cNvPr>
          <p:cNvGrpSpPr>
            <a:grpSpLocks noChangeAspect="1"/>
          </p:cNvGrpSpPr>
          <p:nvPr/>
        </p:nvGrpSpPr>
        <p:grpSpPr>
          <a:xfrm>
            <a:off x="8413969" y="4113939"/>
            <a:ext cx="5777545" cy="7982712"/>
            <a:chOff x="5217569" y="5792853"/>
            <a:chExt cx="2901714" cy="4009237"/>
          </a:xfrm>
        </p:grpSpPr>
        <p:sp>
          <p:nvSpPr>
            <p:cNvPr id="8" name="Rounded Rectangle 7">
              <a:extLst>
                <a:ext uri="{FF2B5EF4-FFF2-40B4-BE49-F238E27FC236}">
                  <a16:creationId xmlns:a16="http://schemas.microsoft.com/office/drawing/2014/main" id="{4BAD03CA-9833-FA8C-8CBF-E44E823AEFC9}"/>
                </a:ext>
              </a:extLst>
            </p:cNvPr>
            <p:cNvSpPr/>
            <p:nvPr/>
          </p:nvSpPr>
          <p:spPr>
            <a:xfrm>
              <a:off x="5217569" y="5792853"/>
              <a:ext cx="2901714" cy="4009237"/>
            </a:xfrm>
            <a:prstGeom prst="roundRect">
              <a:avLst>
                <a:gd name="adj" fmla="val 9033"/>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urple line on a white background&#10;&#10;AI-generated content may be incorrect.">
              <a:extLst>
                <a:ext uri="{FF2B5EF4-FFF2-40B4-BE49-F238E27FC236}">
                  <a16:creationId xmlns:a16="http://schemas.microsoft.com/office/drawing/2014/main" id="{8CBF14C9-C1CD-6FE3-9367-589644025F05}"/>
                </a:ext>
              </a:extLst>
            </p:cNvPr>
            <p:cNvPicPr>
              <a:picLocks noChangeAspect="1"/>
            </p:cNvPicPr>
            <p:nvPr/>
          </p:nvPicPr>
          <p:blipFill>
            <a:blip r:embed="rId6"/>
            <a:stretch>
              <a:fillRect/>
            </a:stretch>
          </p:blipFill>
          <p:spPr>
            <a:xfrm>
              <a:off x="5506376" y="6135756"/>
              <a:ext cx="2324100" cy="927100"/>
            </a:xfrm>
            <a:prstGeom prst="rect">
              <a:avLst/>
            </a:prstGeom>
          </p:spPr>
        </p:pic>
        <p:sp>
          <p:nvSpPr>
            <p:cNvPr id="10" name="TextBox 9">
              <a:extLst>
                <a:ext uri="{FF2B5EF4-FFF2-40B4-BE49-F238E27FC236}">
                  <a16:creationId xmlns:a16="http://schemas.microsoft.com/office/drawing/2014/main" id="{3EF34312-6F55-81BA-6927-50CD9596482A}"/>
                </a:ext>
              </a:extLst>
            </p:cNvPr>
            <p:cNvSpPr txBox="1"/>
            <p:nvPr/>
          </p:nvSpPr>
          <p:spPr>
            <a:xfrm>
              <a:off x="5657396" y="8671252"/>
              <a:ext cx="2173080" cy="541022"/>
            </a:xfrm>
            <a:prstGeom prst="rect">
              <a:avLst/>
            </a:prstGeom>
            <a:noFill/>
          </p:spPr>
          <p:txBody>
            <a:bodyPr wrap="square" lIns="91440" tIns="45720" rIns="91440" bIns="45720" anchor="t">
              <a:spAutoFit/>
            </a:bodyPr>
            <a:lstStyle/>
            <a:p>
              <a:r>
                <a:rPr lang="en-US" sz="2400" b="1" dirty="0">
                  <a:solidFill>
                    <a:srgbClr val="717374"/>
                  </a:solidFill>
                  <a:latin typeface="IBM Plex Sans Medm"/>
                </a:rPr>
                <a:t>Total downloads</a:t>
              </a:r>
            </a:p>
            <a:p>
              <a:r>
                <a:rPr lang="en-US" sz="4000" b="1">
                  <a:latin typeface="IBM Plex Sans Medm"/>
                </a:rPr>
                <a:t>+155k</a:t>
              </a:r>
              <a:endParaRPr lang="en-US" sz="2400" b="1" dirty="0">
                <a:latin typeface="IBM Plex Sans Medm"/>
              </a:endParaRPr>
            </a:p>
          </p:txBody>
        </p:sp>
        <p:pic>
          <p:nvPicPr>
            <p:cNvPr id="12" name="Graphic 11">
              <a:extLst>
                <a:ext uri="{FF2B5EF4-FFF2-40B4-BE49-F238E27FC236}">
                  <a16:creationId xmlns:a16="http://schemas.microsoft.com/office/drawing/2014/main" id="{7E12F73F-3F20-81BA-2EAF-60C1B335EF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4029" y="7359798"/>
              <a:ext cx="927100" cy="927100"/>
            </a:xfrm>
            <a:prstGeom prst="rect">
              <a:avLst/>
            </a:prstGeom>
          </p:spPr>
        </p:pic>
      </p:grpSp>
      <p:grpSp>
        <p:nvGrpSpPr>
          <p:cNvPr id="21" name="Group 20">
            <a:extLst>
              <a:ext uri="{FF2B5EF4-FFF2-40B4-BE49-F238E27FC236}">
                <a16:creationId xmlns:a16="http://schemas.microsoft.com/office/drawing/2014/main" id="{68709F6F-794C-660F-7E3C-CF7FFC5704FE}"/>
              </a:ext>
            </a:extLst>
          </p:cNvPr>
          <p:cNvGrpSpPr>
            <a:grpSpLocks noChangeAspect="1"/>
          </p:cNvGrpSpPr>
          <p:nvPr/>
        </p:nvGrpSpPr>
        <p:grpSpPr>
          <a:xfrm>
            <a:off x="15241190" y="4113939"/>
            <a:ext cx="6030641" cy="7982712"/>
            <a:chOff x="8839678" y="5792853"/>
            <a:chExt cx="3028829" cy="4009237"/>
          </a:xfrm>
        </p:grpSpPr>
        <p:sp>
          <p:nvSpPr>
            <p:cNvPr id="11" name="Rounded Rectangle 10">
              <a:extLst>
                <a:ext uri="{FF2B5EF4-FFF2-40B4-BE49-F238E27FC236}">
                  <a16:creationId xmlns:a16="http://schemas.microsoft.com/office/drawing/2014/main" id="{47D57EA8-3974-5C1B-3BBA-F4958A2436D0}"/>
                </a:ext>
              </a:extLst>
            </p:cNvPr>
            <p:cNvSpPr/>
            <p:nvPr/>
          </p:nvSpPr>
          <p:spPr>
            <a:xfrm>
              <a:off x="8839678" y="5792853"/>
              <a:ext cx="3028829" cy="4009237"/>
            </a:xfrm>
            <a:prstGeom prst="roundRect">
              <a:avLst>
                <a:gd name="adj" fmla="val 9033"/>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10;&#10;AI-generated content may be incorrect.">
              <a:extLst>
                <a:ext uri="{FF2B5EF4-FFF2-40B4-BE49-F238E27FC236}">
                  <a16:creationId xmlns:a16="http://schemas.microsoft.com/office/drawing/2014/main" id="{94A04A04-2AEF-1EAC-4165-7FB048F2EE72}"/>
                </a:ext>
              </a:extLst>
            </p:cNvPr>
            <p:cNvPicPr>
              <a:picLocks noChangeAspect="1"/>
            </p:cNvPicPr>
            <p:nvPr/>
          </p:nvPicPr>
          <p:blipFill>
            <a:blip r:embed="rId9"/>
            <a:stretch>
              <a:fillRect/>
            </a:stretch>
          </p:blipFill>
          <p:spPr>
            <a:xfrm>
              <a:off x="9305601" y="6983578"/>
              <a:ext cx="2435791" cy="2589069"/>
            </a:xfrm>
            <a:prstGeom prst="rect">
              <a:avLst/>
            </a:prstGeom>
          </p:spPr>
        </p:pic>
        <p:pic>
          <p:nvPicPr>
            <p:cNvPr id="16" name="Picture 15" descr="A white background with black text&#10;&#10;AI-generated content may be incorrect.">
              <a:extLst>
                <a:ext uri="{FF2B5EF4-FFF2-40B4-BE49-F238E27FC236}">
                  <a16:creationId xmlns:a16="http://schemas.microsoft.com/office/drawing/2014/main" id="{1FCE664B-E48C-DF8F-2BE9-C4400366EBD6}"/>
                </a:ext>
              </a:extLst>
            </p:cNvPr>
            <p:cNvPicPr>
              <a:picLocks noChangeAspect="1"/>
            </p:cNvPicPr>
            <p:nvPr/>
          </p:nvPicPr>
          <p:blipFill>
            <a:blip r:embed="rId10"/>
            <a:stretch>
              <a:fillRect/>
            </a:stretch>
          </p:blipFill>
          <p:spPr>
            <a:xfrm>
              <a:off x="9072639" y="6222750"/>
              <a:ext cx="2435791" cy="531385"/>
            </a:xfrm>
            <a:prstGeom prst="rect">
              <a:avLst/>
            </a:prstGeom>
          </p:spPr>
        </p:pic>
        <p:pic>
          <p:nvPicPr>
            <p:cNvPr id="17" name="Picture 16" descr="A close-up of a document&#10;&#10;AI-generated content may be incorrect.">
              <a:extLst>
                <a:ext uri="{FF2B5EF4-FFF2-40B4-BE49-F238E27FC236}">
                  <a16:creationId xmlns:a16="http://schemas.microsoft.com/office/drawing/2014/main" id="{4249147C-CC63-9407-9980-E627179DCA47}"/>
                </a:ext>
              </a:extLst>
            </p:cNvPr>
            <p:cNvPicPr>
              <a:picLocks noChangeAspect="1"/>
            </p:cNvPicPr>
            <p:nvPr/>
          </p:nvPicPr>
          <p:blipFill>
            <a:blip r:embed="rId11"/>
            <a:stretch>
              <a:fillRect/>
            </a:stretch>
          </p:blipFill>
          <p:spPr>
            <a:xfrm>
              <a:off x="9061061" y="7599228"/>
              <a:ext cx="2475164" cy="539974"/>
            </a:xfrm>
            <a:prstGeom prst="rect">
              <a:avLst/>
            </a:prstGeom>
          </p:spPr>
        </p:pic>
        <p:pic>
          <p:nvPicPr>
            <p:cNvPr id="18" name="Picture 17" descr="A screenshot of a video game&#10;&#10;AI-generated content may be incorrect.">
              <a:extLst>
                <a:ext uri="{FF2B5EF4-FFF2-40B4-BE49-F238E27FC236}">
                  <a16:creationId xmlns:a16="http://schemas.microsoft.com/office/drawing/2014/main" id="{7B51767B-C4E8-E753-9BA2-DE1B732F5466}"/>
                </a:ext>
              </a:extLst>
            </p:cNvPr>
            <p:cNvPicPr>
              <a:picLocks noChangeAspect="1"/>
            </p:cNvPicPr>
            <p:nvPr/>
          </p:nvPicPr>
          <p:blipFill>
            <a:blip r:embed="rId12"/>
            <a:stretch>
              <a:fillRect/>
            </a:stretch>
          </p:blipFill>
          <p:spPr>
            <a:xfrm>
              <a:off x="9049483" y="8401862"/>
              <a:ext cx="2587525" cy="1212589"/>
            </a:xfrm>
            <a:prstGeom prst="rect">
              <a:avLst/>
            </a:prstGeom>
          </p:spPr>
        </p:pic>
      </p:grpSp>
      <p:sp>
        <p:nvSpPr>
          <p:cNvPr id="22" name="TextBox 21">
            <a:extLst>
              <a:ext uri="{FF2B5EF4-FFF2-40B4-BE49-F238E27FC236}">
                <a16:creationId xmlns:a16="http://schemas.microsoft.com/office/drawing/2014/main" id="{15ACC84B-BB71-4940-04A8-4B9F193314A4}"/>
              </a:ext>
            </a:extLst>
          </p:cNvPr>
          <p:cNvSpPr txBox="1"/>
          <p:nvPr/>
        </p:nvSpPr>
        <p:spPr>
          <a:xfrm>
            <a:off x="8061158" y="64008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Tree>
    <p:extLst>
      <p:ext uri="{BB962C8B-B14F-4D97-AF65-F5344CB8AC3E}">
        <p14:creationId xmlns:p14="http://schemas.microsoft.com/office/powerpoint/2010/main" val="221790736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44915-E6B9-0C65-6F9A-301AA34984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20E9F0-A8E4-A3E1-342D-259A187E8C7E}"/>
              </a:ext>
            </a:extLst>
          </p:cNvPr>
          <p:cNvSpPr txBox="1"/>
          <p:nvPr/>
        </p:nvSpPr>
        <p:spPr>
          <a:xfrm>
            <a:off x="7805629" y="15327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AB4030F9-788C-5B31-D5E4-589EF1A607F1}"/>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err="1">
                <a:solidFill>
                  <a:srgbClr val="0F62FE"/>
                </a:solidFill>
                <a:latin typeface="IBM Plex Sans Light" panose="020B0403050203000203" pitchFamily="34" charset="0"/>
              </a:rPr>
              <a:t>SmolDocling</a:t>
            </a:r>
            <a:br>
              <a:rPr lang="en-US" sz="7996" kern="0">
                <a:solidFill>
                  <a:srgbClr val="0F62FE"/>
                </a:solidFill>
                <a:latin typeface="IBM Plex Sans Light" panose="020B0403050203000203" pitchFamily="34" charset="0"/>
              </a:rPr>
            </a:br>
            <a:r>
              <a:rPr lang="en-US" sz="4000" kern="0">
                <a:solidFill>
                  <a:schemeClr val="tx1"/>
                </a:solidFill>
                <a:latin typeface="IBM Plex Sans Light" panose="020B0403050203000203" pitchFamily="34" charset="0"/>
              </a:rPr>
              <a:t>Why it works – and why people love it.</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7EBF501F-97C2-5331-21F2-F34AFCE33338}"/>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0DB8A1A7-A957-6F5D-F9A9-B160C8A70E50}"/>
              </a:ext>
            </a:extLst>
          </p:cNvPr>
          <p:cNvSpPr txBox="1"/>
          <p:nvPr/>
        </p:nvSpPr>
        <p:spPr>
          <a:xfrm>
            <a:off x="11047655" y="4565064"/>
            <a:ext cx="13244340" cy="6914137"/>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a:lnSpc>
                <a:spcPct val="160000"/>
              </a:lnSpc>
            </a:pPr>
            <a:r>
              <a:rPr lang="en-US" sz="2800">
                <a:latin typeface="IBM Plex Sans" panose="020B0503050203000203" pitchFamily="34" charset="0"/>
              </a:rPr>
              <a:t>🔍 </a:t>
            </a:r>
            <a:r>
              <a:rPr lang="en-US" sz="2800" b="1">
                <a:latin typeface="IBM Plex Sans" panose="020B0503050203000203" pitchFamily="34" charset="0"/>
              </a:rPr>
              <a:t>OCR &amp; Bounding Boxes</a:t>
            </a:r>
            <a:r>
              <a:rPr lang="en-US" sz="2800">
                <a:latin typeface="IBM Plex Sans" panose="020B0503050203000203" pitchFamily="34" charset="0"/>
              </a:rPr>
              <a:t> – Accurate text extraction with region-level precision.</a:t>
            </a:r>
          </a:p>
          <a:p>
            <a:pPr>
              <a:lnSpc>
                <a:spcPct val="160000"/>
              </a:lnSpc>
            </a:pPr>
            <a:r>
              <a:rPr lang="en-US" sz="2800">
                <a:latin typeface="IBM Plex Sans" panose="020B0503050203000203" pitchFamily="34" charset="0"/>
              </a:rPr>
              <a:t>🏷️ </a:t>
            </a:r>
            <a:r>
              <a:rPr lang="en-US" sz="2800" b="1" err="1">
                <a:latin typeface="IBM Plex Sans" panose="020B0503050203000203" pitchFamily="34" charset="0"/>
              </a:rPr>
              <a:t>DocTags</a:t>
            </a:r>
            <a:r>
              <a:rPr lang="en-US" sz="2800" b="1">
                <a:latin typeface="IBM Plex Sans" panose="020B0503050203000203" pitchFamily="34" charset="0"/>
              </a:rPr>
              <a:t> </a:t>
            </a:r>
            <a:r>
              <a:rPr lang="en-US" sz="2800">
                <a:latin typeface="IBM Plex Sans" panose="020B0503050203000203" pitchFamily="34" charset="0"/>
              </a:rPr>
              <a:t> – Minimal, efficient, and fully compatible with </a:t>
            </a:r>
            <a:r>
              <a:rPr lang="en-US" sz="2800" err="1">
                <a:latin typeface="IBM Plex Sans" panose="020B0503050203000203" pitchFamily="34" charset="0"/>
              </a:rPr>
              <a:t>DoclingDocuments</a:t>
            </a:r>
            <a:r>
              <a:rPr lang="en-US" sz="2800">
                <a:latin typeface="IBM Plex Sans" panose="020B0503050203000203" pitchFamily="34" charset="0"/>
              </a:rPr>
              <a:t>.</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Layout Awareness</a:t>
            </a:r>
            <a:r>
              <a:rPr lang="en-US" sz="2800">
                <a:latin typeface="IBM Plex Sans" panose="020B0503050203000203" pitchFamily="34" charset="0"/>
              </a:rPr>
              <a:t> – Preserves structure, positions, and element bounding boxes.</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Code, Formula, Figures</a:t>
            </a:r>
            <a:r>
              <a:rPr lang="en-US" sz="2800">
                <a:latin typeface="IBM Plex Sans" panose="020B0503050203000203" pitchFamily="34" charset="0"/>
              </a:rPr>
              <a:t> – Recognizes complex structured content.</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Charts &amp; Tables</a:t>
            </a:r>
            <a:r>
              <a:rPr lang="en-US" sz="2800">
                <a:latin typeface="IBM Plex Sans" panose="020B0503050203000203" pitchFamily="34" charset="0"/>
              </a:rPr>
              <a:t> – Parses and reconstructs structured data visually.</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Captions, Lists, &amp; Headers</a:t>
            </a:r>
            <a:r>
              <a:rPr lang="en-US" sz="2800">
                <a:latin typeface="IBM Plex Sans" panose="020B0503050203000203" pitchFamily="34" charset="0"/>
              </a:rPr>
              <a:t>– Maintains hierarchy and semantic links.</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Full-Page Conversion</a:t>
            </a:r>
            <a:r>
              <a:rPr lang="en-US" sz="2800">
                <a:latin typeface="IBM Plex Sans" panose="020B0503050203000203" pitchFamily="34" charset="0"/>
              </a:rPr>
              <a:t> – Converts complete pages with all content types.</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General Document Support</a:t>
            </a:r>
            <a:r>
              <a:rPr lang="en-US" sz="2800">
                <a:latin typeface="IBM Plex Sans" panose="020B0503050203000203" pitchFamily="34" charset="0"/>
              </a:rPr>
              <a:t> – Trained on diverse document types.</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Fast Inference</a:t>
            </a:r>
            <a:r>
              <a:rPr lang="en-US" sz="2800">
                <a:latin typeface="IBM Plex Sans" panose="020B0503050203000203" pitchFamily="34" charset="0"/>
              </a:rPr>
              <a:t> – ~0.35 sec/page on A100 with VLLM.</a:t>
            </a:r>
          </a:p>
        </p:txBody>
      </p:sp>
      <p:sp>
        <p:nvSpPr>
          <p:cNvPr id="13" name="TextBox 12">
            <a:extLst>
              <a:ext uri="{FF2B5EF4-FFF2-40B4-BE49-F238E27FC236}">
                <a16:creationId xmlns:a16="http://schemas.microsoft.com/office/drawing/2014/main" id="{486F8D23-ECDF-D976-7203-3D3C6FA71F0C}"/>
              </a:ext>
            </a:extLst>
          </p:cNvPr>
          <p:cNvSpPr txBox="1"/>
          <p:nvPr/>
        </p:nvSpPr>
        <p:spPr>
          <a:xfrm>
            <a:off x="4248467" y="60960"/>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pic>
        <p:nvPicPr>
          <p:cNvPr id="14" name="Picture 13">
            <a:extLst>
              <a:ext uri="{FF2B5EF4-FFF2-40B4-BE49-F238E27FC236}">
                <a16:creationId xmlns:a16="http://schemas.microsoft.com/office/drawing/2014/main" id="{626436A5-C729-96A4-159E-2D7690532630}"/>
              </a:ext>
            </a:extLst>
          </p:cNvPr>
          <p:cNvPicPr>
            <a:picLocks noChangeAspect="1"/>
          </p:cNvPicPr>
          <p:nvPr/>
        </p:nvPicPr>
        <p:blipFill>
          <a:blip r:embed="rId3"/>
          <a:srcRect r="33029"/>
          <a:stretch>
            <a:fillRect/>
          </a:stretch>
        </p:blipFill>
        <p:spPr>
          <a:xfrm>
            <a:off x="240630" y="4178971"/>
            <a:ext cx="10201700" cy="7686322"/>
          </a:xfrm>
          <a:prstGeom prst="rect">
            <a:avLst/>
          </a:prstGeom>
        </p:spPr>
      </p:pic>
      <p:sp>
        <p:nvSpPr>
          <p:cNvPr id="209" name="TextBox 208">
            <a:extLst>
              <a:ext uri="{FF2B5EF4-FFF2-40B4-BE49-F238E27FC236}">
                <a16:creationId xmlns:a16="http://schemas.microsoft.com/office/drawing/2014/main" id="{88DBB83D-A8E4-9D56-604E-1490F1C49C57}"/>
              </a:ext>
            </a:extLst>
          </p:cNvPr>
          <p:cNvSpPr txBox="1"/>
          <p:nvPr/>
        </p:nvSpPr>
        <p:spPr>
          <a:xfrm>
            <a:off x="10201700" y="12553848"/>
            <a:ext cx="12187988"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a:hlinkClick r:id="rId4"/>
              </a:rPr>
              <a:t>https://huggingface.co/ds4sd/SmolDocling-256M-preview</a:t>
            </a:r>
            <a:endParaRPr lang="en-US"/>
          </a:p>
        </p:txBody>
      </p:sp>
      <p:pic>
        <p:nvPicPr>
          <p:cNvPr id="6" name="Picture 5" descr="Cartoon duck in an egg shell holding a paper&#10;&#10;AI-generated content may be incorrect.">
            <a:extLst>
              <a:ext uri="{FF2B5EF4-FFF2-40B4-BE49-F238E27FC236}">
                <a16:creationId xmlns:a16="http://schemas.microsoft.com/office/drawing/2014/main" id="{F1FBE458-C885-CCC2-2AFE-BF919532200A}"/>
              </a:ext>
            </a:extLst>
          </p:cNvPr>
          <p:cNvPicPr>
            <a:picLocks noChangeAspect="1"/>
          </p:cNvPicPr>
          <p:nvPr/>
        </p:nvPicPr>
        <p:blipFill>
          <a:blip r:embed="rId5"/>
          <a:stretch>
            <a:fillRect/>
          </a:stretch>
        </p:blipFill>
        <p:spPr>
          <a:xfrm>
            <a:off x="20276935" y="292629"/>
            <a:ext cx="4015060" cy="4015060"/>
          </a:xfrm>
          <a:prstGeom prst="rect">
            <a:avLst/>
          </a:prstGeom>
        </p:spPr>
      </p:pic>
    </p:spTree>
    <p:extLst>
      <p:ext uri="{BB962C8B-B14F-4D97-AF65-F5344CB8AC3E}">
        <p14:creationId xmlns:p14="http://schemas.microsoft.com/office/powerpoint/2010/main" val="23966864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AC7A-E1F7-DC65-0AD9-AFA31D3F42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AFC499A-2EC9-A187-B45C-3AE017015A85}"/>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14A3E02B-FF65-A2A0-AAB1-B30269F77CDA}"/>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err="1">
                <a:solidFill>
                  <a:srgbClr val="0F62FE"/>
                </a:solidFill>
                <a:latin typeface="IBM Plex Sans Light" panose="020B0403050203000203" pitchFamily="34" charset="0"/>
              </a:rPr>
              <a:t>SmolDocling</a:t>
            </a:r>
            <a:br>
              <a:rPr lang="en-US" sz="7996" kern="0">
                <a:solidFill>
                  <a:srgbClr val="0F62FE"/>
                </a:solidFill>
                <a:latin typeface="IBM Plex Sans Light" panose="020B0403050203000203" pitchFamily="34" charset="0"/>
              </a:rPr>
            </a:br>
            <a:r>
              <a:rPr lang="en-US" sz="4000" kern="0">
                <a:solidFill>
                  <a:schemeClr val="tx1"/>
                </a:solidFill>
                <a:latin typeface="IBM Plex Sans Light" panose="020B0403050203000203" pitchFamily="34" charset="0"/>
              </a:rPr>
              <a:t>ultra-compact vision-language model for end-to-end document conversion</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C0FA28A4-7510-3C83-871C-F9ADDD6CF9E0}"/>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BE0C6D3A-0E90-3D29-2720-16839362F921}"/>
              </a:ext>
            </a:extLst>
          </p:cNvPr>
          <p:cNvSpPr txBox="1"/>
          <p:nvPr/>
        </p:nvSpPr>
        <p:spPr>
          <a:xfrm>
            <a:off x="4248467" y="6096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pic>
        <p:nvPicPr>
          <p:cNvPr id="193" name="Picture 192" descr="Cartoon duck in an egg shell holding a paper&#10;&#10;AI-generated content may be incorrect.">
            <a:extLst>
              <a:ext uri="{FF2B5EF4-FFF2-40B4-BE49-F238E27FC236}">
                <a16:creationId xmlns:a16="http://schemas.microsoft.com/office/drawing/2014/main" id="{014C2827-E6A6-B7CE-5520-66934AAAF150}"/>
              </a:ext>
            </a:extLst>
          </p:cNvPr>
          <p:cNvPicPr>
            <a:picLocks noChangeAspect="1"/>
          </p:cNvPicPr>
          <p:nvPr/>
        </p:nvPicPr>
        <p:blipFill>
          <a:blip r:embed="rId3"/>
          <a:stretch>
            <a:fillRect/>
          </a:stretch>
        </p:blipFill>
        <p:spPr>
          <a:xfrm>
            <a:off x="19603171" y="292629"/>
            <a:ext cx="4015060" cy="4015060"/>
          </a:xfrm>
          <a:prstGeom prst="rect">
            <a:avLst/>
          </a:prstGeom>
        </p:spPr>
      </p:pic>
      <p:sp>
        <p:nvSpPr>
          <p:cNvPr id="209" name="TextBox 208">
            <a:extLst>
              <a:ext uri="{FF2B5EF4-FFF2-40B4-BE49-F238E27FC236}">
                <a16:creationId xmlns:a16="http://schemas.microsoft.com/office/drawing/2014/main" id="{CC69F9FE-DD05-2C1D-9C0F-94BBAF4BCBD3}"/>
              </a:ext>
            </a:extLst>
          </p:cNvPr>
          <p:cNvSpPr txBox="1"/>
          <p:nvPr/>
        </p:nvSpPr>
        <p:spPr>
          <a:xfrm>
            <a:off x="10201700" y="12553848"/>
            <a:ext cx="12187988" cy="646331"/>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r>
              <a:rPr lang="en-US">
                <a:hlinkClick r:id="rId4"/>
              </a:rPr>
              <a:t>https://huggingface.co/ds4sd/SmolDocling-256M-preview</a:t>
            </a:r>
            <a:endParaRPr lang="en-US"/>
          </a:p>
        </p:txBody>
      </p:sp>
      <p:pic>
        <p:nvPicPr>
          <p:cNvPr id="6" name="Picture 5">
            <a:extLst>
              <a:ext uri="{FF2B5EF4-FFF2-40B4-BE49-F238E27FC236}">
                <a16:creationId xmlns:a16="http://schemas.microsoft.com/office/drawing/2014/main" id="{A4905DE8-54DB-E99E-BC99-747E07545553}"/>
              </a:ext>
            </a:extLst>
          </p:cNvPr>
          <p:cNvPicPr>
            <a:picLocks noChangeAspect="1"/>
          </p:cNvPicPr>
          <p:nvPr/>
        </p:nvPicPr>
        <p:blipFill>
          <a:blip r:embed="rId5"/>
          <a:stretch>
            <a:fillRect/>
          </a:stretch>
        </p:blipFill>
        <p:spPr>
          <a:xfrm>
            <a:off x="768944" y="3853705"/>
            <a:ext cx="15062044" cy="7844815"/>
          </a:xfrm>
          <a:prstGeom prst="rect">
            <a:avLst/>
          </a:prstGeom>
        </p:spPr>
      </p:pic>
    </p:spTree>
    <p:extLst>
      <p:ext uri="{BB962C8B-B14F-4D97-AF65-F5344CB8AC3E}">
        <p14:creationId xmlns:p14="http://schemas.microsoft.com/office/powerpoint/2010/main" val="221536729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AFD32-7A76-2F49-13B5-3BA9AC3A93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B35CAD-8E50-1276-6965-B073DA83AE39}"/>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2F80EEF5-E99A-BE25-4CA0-C202C965063B}"/>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err="1">
                <a:solidFill>
                  <a:srgbClr val="0F62FE"/>
                </a:solidFill>
                <a:latin typeface="IBM Plex Sans Light" panose="020B0403050203000203" pitchFamily="34" charset="0"/>
              </a:rPr>
              <a:t>SmolDocling</a:t>
            </a:r>
            <a:br>
              <a:rPr lang="en-US" sz="7996" kern="0">
                <a:solidFill>
                  <a:srgbClr val="0F62FE"/>
                </a:solidFill>
                <a:latin typeface="IBM Plex Sans Light" panose="020B0403050203000203" pitchFamily="34" charset="0"/>
              </a:rPr>
            </a:br>
            <a:r>
              <a:rPr lang="en-US" sz="4000" kern="0">
                <a:solidFill>
                  <a:schemeClr val="tx1"/>
                </a:solidFill>
                <a:latin typeface="IBM Plex Sans Light" panose="020B0403050203000203" pitchFamily="34" charset="0"/>
              </a:rPr>
              <a:t>Stay tuned!</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1532E869-D706-BBE1-63F7-0F6D09A0A9CA}"/>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145D8589-FBB4-9062-F89E-1BCE8CBB9A6F}"/>
              </a:ext>
            </a:extLst>
          </p:cNvPr>
          <p:cNvSpPr txBox="1"/>
          <p:nvPr/>
        </p:nvSpPr>
        <p:spPr>
          <a:xfrm>
            <a:off x="768944" y="4203957"/>
            <a:ext cx="13644888" cy="667875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spcBef>
                <a:spcPts val="4200"/>
              </a:spcBef>
            </a:pPr>
            <a:r>
              <a:rPr lang="en-US"/>
              <a:t>🌐 Multi-lingual support: German, Arabic, French, Spanish, Polish, Chinese and Japanese.</a:t>
            </a:r>
          </a:p>
          <a:p>
            <a:pPr>
              <a:spcBef>
                <a:spcPts val="4200"/>
              </a:spcBef>
            </a:pPr>
            <a:r>
              <a:rPr lang="en-US"/>
              <a:t>📄 </a:t>
            </a:r>
            <a:r>
              <a:rPr lang="en-US" err="1"/>
              <a:t>DoclingDocument</a:t>
            </a:r>
            <a:r>
              <a:rPr lang="en-US"/>
              <a:t> to PDF pipeline.</a:t>
            </a:r>
          </a:p>
          <a:p>
            <a:pPr>
              <a:spcBef>
                <a:spcPts val="4200"/>
              </a:spcBef>
            </a:pPr>
            <a:r>
              <a:rPr lang="en-US"/>
              <a:t>🧠 Synthetically generate reasoning and </a:t>
            </a:r>
            <a:r>
              <a:rPr lang="en-US" err="1"/>
              <a:t>CoT</a:t>
            </a:r>
            <a:r>
              <a:rPr lang="en-US"/>
              <a:t> datasets for document understanding. </a:t>
            </a:r>
          </a:p>
          <a:p>
            <a:pPr>
              <a:spcBef>
                <a:spcPts val="4200"/>
              </a:spcBef>
            </a:pPr>
            <a:r>
              <a:rPr lang="en-US"/>
              <a:t>🕵️‍♂️ Text based instruction dataset for understanding </a:t>
            </a:r>
            <a:r>
              <a:rPr lang="en-US" err="1"/>
              <a:t>DoclingDocuments</a:t>
            </a:r>
            <a:r>
              <a:rPr lang="en-US"/>
              <a:t>.</a:t>
            </a:r>
          </a:p>
          <a:p>
            <a:pPr>
              <a:spcBef>
                <a:spcPts val="4200"/>
              </a:spcBef>
            </a:pPr>
            <a:r>
              <a:rPr lang="en-US"/>
              <a:t>🤖 Synthetically generate documents in the wild.</a:t>
            </a:r>
          </a:p>
        </p:txBody>
      </p:sp>
      <p:sp>
        <p:nvSpPr>
          <p:cNvPr id="13" name="TextBox 12">
            <a:extLst>
              <a:ext uri="{FF2B5EF4-FFF2-40B4-BE49-F238E27FC236}">
                <a16:creationId xmlns:a16="http://schemas.microsoft.com/office/drawing/2014/main" id="{44D20BF7-7E82-B48D-C746-592DFBD6A6C6}"/>
              </a:ext>
            </a:extLst>
          </p:cNvPr>
          <p:cNvSpPr txBox="1"/>
          <p:nvPr/>
        </p:nvSpPr>
        <p:spPr>
          <a:xfrm>
            <a:off x="4248467" y="6096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pic>
        <p:nvPicPr>
          <p:cNvPr id="193" name="Picture 192" descr="Cartoon duck in an egg shell holding a paper&#10;&#10;AI-generated content may be incorrect.">
            <a:extLst>
              <a:ext uri="{FF2B5EF4-FFF2-40B4-BE49-F238E27FC236}">
                <a16:creationId xmlns:a16="http://schemas.microsoft.com/office/drawing/2014/main" id="{550DBA40-2BEB-80A9-161D-3073F2ADDFA3}"/>
              </a:ext>
            </a:extLst>
          </p:cNvPr>
          <p:cNvPicPr>
            <a:picLocks noChangeAspect="1"/>
          </p:cNvPicPr>
          <p:nvPr/>
        </p:nvPicPr>
        <p:blipFill>
          <a:blip r:embed="rId3"/>
          <a:stretch>
            <a:fillRect/>
          </a:stretch>
        </p:blipFill>
        <p:spPr>
          <a:xfrm>
            <a:off x="19603171" y="292629"/>
            <a:ext cx="4015060" cy="4015060"/>
          </a:xfrm>
          <a:prstGeom prst="rect">
            <a:avLst/>
          </a:prstGeom>
        </p:spPr>
      </p:pic>
      <p:pic>
        <p:nvPicPr>
          <p:cNvPr id="6" name="Picture 5" descr="A hand holding a piece of paper&#10;&#10;AI-generated content may be incorrect.">
            <a:extLst>
              <a:ext uri="{FF2B5EF4-FFF2-40B4-BE49-F238E27FC236}">
                <a16:creationId xmlns:a16="http://schemas.microsoft.com/office/drawing/2014/main" id="{C205B465-5F4D-74DA-DB87-13BB437037AB}"/>
              </a:ext>
            </a:extLst>
          </p:cNvPr>
          <p:cNvPicPr>
            <a:picLocks noChangeAspect="1"/>
          </p:cNvPicPr>
          <p:nvPr/>
        </p:nvPicPr>
        <p:blipFill>
          <a:blip r:embed="rId4"/>
          <a:stretch>
            <a:fillRect/>
          </a:stretch>
        </p:blipFill>
        <p:spPr>
          <a:xfrm>
            <a:off x="14783448" y="8940301"/>
            <a:ext cx="3367278" cy="4489704"/>
          </a:xfrm>
          <a:prstGeom prst="rect">
            <a:avLst/>
          </a:prstGeom>
        </p:spPr>
      </p:pic>
      <p:pic>
        <p:nvPicPr>
          <p:cNvPr id="7" name="Picture 6" descr="A close-up of a paper&#10;&#10;AI-generated content may be incorrect.">
            <a:extLst>
              <a:ext uri="{FF2B5EF4-FFF2-40B4-BE49-F238E27FC236}">
                <a16:creationId xmlns:a16="http://schemas.microsoft.com/office/drawing/2014/main" id="{66364F09-93F4-6677-91AB-FA0EFFB3047C}"/>
              </a:ext>
            </a:extLst>
          </p:cNvPr>
          <p:cNvPicPr>
            <a:picLocks noChangeAspect="1"/>
          </p:cNvPicPr>
          <p:nvPr/>
        </p:nvPicPr>
        <p:blipFill>
          <a:blip r:embed="rId5"/>
          <a:stretch>
            <a:fillRect/>
          </a:stretch>
        </p:blipFill>
        <p:spPr>
          <a:xfrm>
            <a:off x="14783449" y="4295909"/>
            <a:ext cx="3367277" cy="4489704"/>
          </a:xfrm>
          <a:prstGeom prst="rect">
            <a:avLst/>
          </a:prstGeom>
        </p:spPr>
      </p:pic>
      <p:pic>
        <p:nvPicPr>
          <p:cNvPr id="8" name="Picture 7" descr="A white paper with a picture of a person&#10;&#10;AI-generated content may be incorrect.">
            <a:extLst>
              <a:ext uri="{FF2B5EF4-FFF2-40B4-BE49-F238E27FC236}">
                <a16:creationId xmlns:a16="http://schemas.microsoft.com/office/drawing/2014/main" id="{F97BA25A-2EF1-5333-CE59-0C726778EB17}"/>
              </a:ext>
            </a:extLst>
          </p:cNvPr>
          <p:cNvPicPr>
            <a:picLocks noChangeAspect="1"/>
          </p:cNvPicPr>
          <p:nvPr/>
        </p:nvPicPr>
        <p:blipFill>
          <a:blip r:embed="rId6"/>
          <a:stretch>
            <a:fillRect/>
          </a:stretch>
        </p:blipFill>
        <p:spPr>
          <a:xfrm>
            <a:off x="18327047" y="4295909"/>
            <a:ext cx="3367278" cy="4489704"/>
          </a:xfrm>
          <a:prstGeom prst="rect">
            <a:avLst/>
          </a:prstGeom>
        </p:spPr>
      </p:pic>
      <p:pic>
        <p:nvPicPr>
          <p:cNvPr id="10" name="Picture 9" descr="A paper with a diagram of electronic components&#10;&#10;AI-generated content may be incorrect.">
            <a:extLst>
              <a:ext uri="{FF2B5EF4-FFF2-40B4-BE49-F238E27FC236}">
                <a16:creationId xmlns:a16="http://schemas.microsoft.com/office/drawing/2014/main" id="{92D774B3-4A69-AEF5-C861-9C4681AC3B0B}"/>
              </a:ext>
            </a:extLst>
          </p:cNvPr>
          <p:cNvPicPr>
            <a:picLocks noChangeAspect="1"/>
          </p:cNvPicPr>
          <p:nvPr/>
        </p:nvPicPr>
        <p:blipFill>
          <a:blip r:embed="rId7"/>
          <a:stretch>
            <a:fillRect/>
          </a:stretch>
        </p:blipFill>
        <p:spPr>
          <a:xfrm>
            <a:off x="18327047" y="8940301"/>
            <a:ext cx="3367278" cy="4489704"/>
          </a:xfrm>
          <a:prstGeom prst="rect">
            <a:avLst/>
          </a:prstGeom>
        </p:spPr>
      </p:pic>
    </p:spTree>
    <p:extLst>
      <p:ext uri="{BB962C8B-B14F-4D97-AF65-F5344CB8AC3E}">
        <p14:creationId xmlns:p14="http://schemas.microsoft.com/office/powerpoint/2010/main" val="377407796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680ED5-C5BE-3743-F5C1-5D92864933D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F41493F-2F83-01C1-6229-95EB1E97CACF}"/>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lvl="0" defTabSz="2437912">
              <a:lnSpc>
                <a:spcPct val="90000"/>
              </a:lnSpc>
              <a:defRPr/>
            </a:pPr>
            <a:r>
              <a:rPr lang="en-US" sz="7996" kern="0">
                <a:solidFill>
                  <a:srgbClr val="0F62FE"/>
                </a:solidFill>
                <a:latin typeface="IBM Plex Sans Light" panose="020B0403050203000203" pitchFamily="34" charset="0"/>
              </a:rPr>
              <a:t>Design and</a:t>
            </a:r>
            <a:br>
              <a:rPr lang="en-US" sz="7996" kern="0">
                <a:solidFill>
                  <a:srgbClr val="0F62FE"/>
                </a:solidFill>
                <a:latin typeface="IBM Plex Sans Light" panose="020B0403050203000203" pitchFamily="34" charset="0"/>
              </a:rPr>
            </a:br>
            <a:r>
              <a:rPr lang="en-US" sz="7996" kern="0">
                <a:solidFill>
                  <a:srgbClr val="0F62FE"/>
                </a:solidFill>
                <a:latin typeface="IBM Plex Sans Light" panose="020B0403050203000203" pitchFamily="34" charset="0"/>
              </a:rPr>
              <a:t>Architecture</a:t>
            </a:r>
          </a:p>
        </p:txBody>
      </p:sp>
      <p:sp>
        <p:nvSpPr>
          <p:cNvPr id="2" name="TextBox 1">
            <a:extLst>
              <a:ext uri="{FF2B5EF4-FFF2-40B4-BE49-F238E27FC236}">
                <a16:creationId xmlns:a16="http://schemas.microsoft.com/office/drawing/2014/main" id="{A83C13BD-68A2-3D85-0596-61FD5E2E8E70}"/>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A90280AB-AC7F-9CF1-B4EC-CFD8BEFF94DA}"/>
              </a:ext>
            </a:extLst>
          </p:cNvPr>
          <p:cNvSpPr txBox="1"/>
          <p:nvPr/>
        </p:nvSpPr>
        <p:spPr>
          <a:xfrm>
            <a:off x="4248467" y="60960"/>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3" name="TextBox 2">
            <a:extLst>
              <a:ext uri="{FF2B5EF4-FFF2-40B4-BE49-F238E27FC236}">
                <a16:creationId xmlns:a16="http://schemas.microsoft.com/office/drawing/2014/main" id="{BD181BD6-A6D7-4B30-01C8-5093F5ED9870}"/>
              </a:ext>
            </a:extLst>
          </p:cNvPr>
          <p:cNvSpPr txBox="1"/>
          <p:nvPr/>
        </p:nvSpPr>
        <p:spPr>
          <a:xfrm>
            <a:off x="3392905" y="-227883"/>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7D176ACB-3B5A-A1CB-36B4-72679A45FBEC}"/>
              </a:ext>
            </a:extLst>
          </p:cNvPr>
          <p:cNvSpPr txBox="1"/>
          <p:nvPr/>
        </p:nvSpPr>
        <p:spPr>
          <a:xfrm>
            <a:off x="17437441" y="1155191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grpSp>
        <p:nvGrpSpPr>
          <p:cNvPr id="7" name="Group 6">
            <a:extLst>
              <a:ext uri="{FF2B5EF4-FFF2-40B4-BE49-F238E27FC236}">
                <a16:creationId xmlns:a16="http://schemas.microsoft.com/office/drawing/2014/main" id="{5D394514-3D39-584F-6836-2E6631F6C4ED}"/>
              </a:ext>
            </a:extLst>
          </p:cNvPr>
          <p:cNvGrpSpPr/>
          <p:nvPr/>
        </p:nvGrpSpPr>
        <p:grpSpPr>
          <a:xfrm>
            <a:off x="9447500" y="9304902"/>
            <a:ext cx="1171315" cy="1139621"/>
            <a:chOff x="1862578" y="3191899"/>
            <a:chExt cx="520466" cy="506383"/>
          </a:xfrm>
        </p:grpSpPr>
        <p:pic>
          <p:nvPicPr>
            <p:cNvPr id="8" name="Graphic 7" descr="Paper outline">
              <a:extLst>
                <a:ext uri="{FF2B5EF4-FFF2-40B4-BE49-F238E27FC236}">
                  <a16:creationId xmlns:a16="http://schemas.microsoft.com/office/drawing/2014/main" id="{2FBB7856-C127-FBCE-1C94-7AF3CF37C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9" name="TextBox 8">
              <a:extLst>
                <a:ext uri="{FF2B5EF4-FFF2-40B4-BE49-F238E27FC236}">
                  <a16:creationId xmlns:a16="http://schemas.microsoft.com/office/drawing/2014/main" id="{4D76F890-5979-70BC-9E12-1EAE14FB1649}"/>
                </a:ext>
              </a:extLst>
            </p:cNvPr>
            <p:cNvSpPr txBox="1"/>
            <p:nvPr/>
          </p:nvSpPr>
          <p:spPr>
            <a:xfrm>
              <a:off x="1946176" y="3352445"/>
              <a:ext cx="436868" cy="210410"/>
            </a:xfrm>
            <a:prstGeom prst="rect">
              <a:avLst/>
            </a:prstGeom>
            <a:noFill/>
          </p:spPr>
          <p:txBody>
            <a:bodyPr wrap="square">
              <a:spAutoFit/>
            </a:bodyPr>
            <a:lstStyle/>
            <a:p>
              <a:r>
                <a:rPr lang="en-US" sz="2000">
                  <a:latin typeface="Consolas" panose="020B0609020204030204" pitchFamily="49" charset="0"/>
                  <a:cs typeface="Consolas" panose="020B0609020204030204" pitchFamily="49" charset="0"/>
                </a:rPr>
                <a:t>&lt;/&gt;</a:t>
              </a:r>
              <a:endParaRPr lang="en-US">
                <a:latin typeface="Consolas" panose="020B0609020204030204" pitchFamily="49" charset="0"/>
                <a:cs typeface="Consolas" panose="020B0609020204030204" pitchFamily="49" charset="0"/>
              </a:endParaRPr>
            </a:p>
          </p:txBody>
        </p:sp>
      </p:grpSp>
      <p:pic>
        <p:nvPicPr>
          <p:cNvPr id="10" name="Graphic 9">
            <a:extLst>
              <a:ext uri="{FF2B5EF4-FFF2-40B4-BE49-F238E27FC236}">
                <a16:creationId xmlns:a16="http://schemas.microsoft.com/office/drawing/2014/main" id="{049C8029-0CA7-632F-CC54-CDAD79854F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5874" y="10928587"/>
            <a:ext cx="1100272" cy="1100272"/>
          </a:xfrm>
          <a:prstGeom prst="rect">
            <a:avLst/>
          </a:prstGeom>
        </p:spPr>
      </p:pic>
      <p:sp>
        <p:nvSpPr>
          <p:cNvPr id="11" name="Rectangle 10">
            <a:extLst>
              <a:ext uri="{FF2B5EF4-FFF2-40B4-BE49-F238E27FC236}">
                <a16:creationId xmlns:a16="http://schemas.microsoft.com/office/drawing/2014/main" id="{8572B5AD-C801-1250-9C83-92CFFD189F9F}"/>
              </a:ext>
            </a:extLst>
          </p:cNvPr>
          <p:cNvSpPr/>
          <p:nvPr/>
        </p:nvSpPr>
        <p:spPr>
          <a:xfrm>
            <a:off x="12020442" y="9218492"/>
            <a:ext cx="4373964" cy="3258322"/>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Simple Pipeline</a:t>
            </a:r>
          </a:p>
          <a:p>
            <a:endParaRPr lang="en-US" sz="3200"/>
          </a:p>
        </p:txBody>
      </p:sp>
      <p:sp>
        <p:nvSpPr>
          <p:cNvPr id="15" name="TextBox 14">
            <a:extLst>
              <a:ext uri="{FF2B5EF4-FFF2-40B4-BE49-F238E27FC236}">
                <a16:creationId xmlns:a16="http://schemas.microsoft.com/office/drawing/2014/main" id="{D9432C1C-80C0-D755-8D3F-20298FD35C3E}"/>
              </a:ext>
            </a:extLst>
          </p:cNvPr>
          <p:cNvSpPr txBox="1"/>
          <p:nvPr/>
        </p:nvSpPr>
        <p:spPr>
          <a:xfrm>
            <a:off x="12433005" y="11538786"/>
            <a:ext cx="16249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Markup</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Format</a:t>
            </a:r>
          </a:p>
        </p:txBody>
      </p:sp>
      <p:sp>
        <p:nvSpPr>
          <p:cNvPr id="17" name="Triangle 16">
            <a:extLst>
              <a:ext uri="{FF2B5EF4-FFF2-40B4-BE49-F238E27FC236}">
                <a16:creationId xmlns:a16="http://schemas.microsoft.com/office/drawing/2014/main" id="{C616F044-3FEF-3AC0-C23F-46159F7BE5DE}"/>
              </a:ext>
            </a:extLst>
          </p:cNvPr>
          <p:cNvSpPr/>
          <p:nvPr/>
        </p:nvSpPr>
        <p:spPr>
          <a:xfrm rot="5400000">
            <a:off x="14047255" y="10457051"/>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8" name="Rectangle 17">
            <a:extLst>
              <a:ext uri="{FF2B5EF4-FFF2-40B4-BE49-F238E27FC236}">
                <a16:creationId xmlns:a16="http://schemas.microsoft.com/office/drawing/2014/main" id="{A74C3097-3B1D-1A0A-3662-C777A29B325E}"/>
              </a:ext>
            </a:extLst>
          </p:cNvPr>
          <p:cNvSpPr/>
          <p:nvPr/>
        </p:nvSpPr>
        <p:spPr>
          <a:xfrm>
            <a:off x="16401706" y="1990239"/>
            <a:ext cx="2330629" cy="10486575"/>
          </a:xfrm>
          <a:prstGeom prst="rect">
            <a:avLst/>
          </a:prstGeom>
          <a:solidFill>
            <a:srgbClr val="92D050">
              <a:alpha val="1507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sp>
        <p:nvSpPr>
          <p:cNvPr id="19" name="Rectangle 18">
            <a:extLst>
              <a:ext uri="{FF2B5EF4-FFF2-40B4-BE49-F238E27FC236}">
                <a16:creationId xmlns:a16="http://schemas.microsoft.com/office/drawing/2014/main" id="{9BB4C2EE-FC39-70A9-5813-8C7A43D16D01}"/>
              </a:ext>
            </a:extLst>
          </p:cNvPr>
          <p:cNvSpPr/>
          <p:nvPr/>
        </p:nvSpPr>
        <p:spPr>
          <a:xfrm>
            <a:off x="12020441" y="12476815"/>
            <a:ext cx="4373964"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20" name="Rectangle 19">
            <a:extLst>
              <a:ext uri="{FF2B5EF4-FFF2-40B4-BE49-F238E27FC236}">
                <a16:creationId xmlns:a16="http://schemas.microsoft.com/office/drawing/2014/main" id="{6EDBDF83-CF68-B340-421C-33B028A3C8BB}"/>
              </a:ext>
            </a:extLst>
          </p:cNvPr>
          <p:cNvSpPr/>
          <p:nvPr/>
        </p:nvSpPr>
        <p:spPr>
          <a:xfrm>
            <a:off x="16405138" y="12476815"/>
            <a:ext cx="2330629" cy="592425"/>
          </a:xfrm>
          <a:prstGeom prst="rect">
            <a:avLst/>
          </a:prstGeom>
          <a:solidFill>
            <a:srgbClr val="92D050">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Enrich</a:t>
            </a:r>
          </a:p>
          <a:p>
            <a:pPr algn="ctr"/>
            <a:endParaRPr lang="en-US" sz="3200">
              <a:solidFill>
                <a:schemeClr val="bg1"/>
              </a:solidFill>
            </a:endParaRPr>
          </a:p>
        </p:txBody>
      </p:sp>
      <p:sp>
        <p:nvSpPr>
          <p:cNvPr id="21" name="Triangle 20">
            <a:extLst>
              <a:ext uri="{FF2B5EF4-FFF2-40B4-BE49-F238E27FC236}">
                <a16:creationId xmlns:a16="http://schemas.microsoft.com/office/drawing/2014/main" id="{D3AD38EE-7DFC-B79A-22D3-475E4E942CFB}"/>
              </a:ext>
            </a:extLst>
          </p:cNvPr>
          <p:cNvSpPr/>
          <p:nvPr/>
        </p:nvSpPr>
        <p:spPr>
          <a:xfrm rot="2700000">
            <a:off x="16379309" y="10295831"/>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Rectangle 21">
            <a:extLst>
              <a:ext uri="{FF2B5EF4-FFF2-40B4-BE49-F238E27FC236}">
                <a16:creationId xmlns:a16="http://schemas.microsoft.com/office/drawing/2014/main" id="{FF9BBEB1-2AF7-E82C-9427-828C72AA4F48}"/>
              </a:ext>
            </a:extLst>
          </p:cNvPr>
          <p:cNvSpPr/>
          <p:nvPr/>
        </p:nvSpPr>
        <p:spPr>
          <a:xfrm>
            <a:off x="5553199" y="5025730"/>
            <a:ext cx="10841206"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PDF Pipeline</a:t>
            </a:r>
          </a:p>
          <a:p>
            <a:endParaRPr lang="en-US" sz="3200"/>
          </a:p>
        </p:txBody>
      </p:sp>
      <p:grpSp>
        <p:nvGrpSpPr>
          <p:cNvPr id="23" name="Group 22">
            <a:extLst>
              <a:ext uri="{FF2B5EF4-FFF2-40B4-BE49-F238E27FC236}">
                <a16:creationId xmlns:a16="http://schemas.microsoft.com/office/drawing/2014/main" id="{9B91D75C-0DE9-BB38-B9A5-B29F1491A8C9}"/>
              </a:ext>
            </a:extLst>
          </p:cNvPr>
          <p:cNvGrpSpPr/>
          <p:nvPr/>
        </p:nvGrpSpPr>
        <p:grpSpPr>
          <a:xfrm>
            <a:off x="14915525" y="10081812"/>
            <a:ext cx="856599" cy="1105284"/>
            <a:chOff x="6973052" y="1059136"/>
            <a:chExt cx="436100" cy="562710"/>
          </a:xfrm>
        </p:grpSpPr>
        <p:sp>
          <p:nvSpPr>
            <p:cNvPr id="24" name="Freeform 23">
              <a:extLst>
                <a:ext uri="{FF2B5EF4-FFF2-40B4-BE49-F238E27FC236}">
                  <a16:creationId xmlns:a16="http://schemas.microsoft.com/office/drawing/2014/main" id="{298C17A7-3385-3749-2F5D-3BE277742DA6}"/>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5" name="Freeform 24">
              <a:extLst>
                <a:ext uri="{FF2B5EF4-FFF2-40B4-BE49-F238E27FC236}">
                  <a16:creationId xmlns:a16="http://schemas.microsoft.com/office/drawing/2014/main" id="{C5B774AB-780C-D3ED-E4B4-9437355D97E1}"/>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grpSp>
        <p:nvGrpSpPr>
          <p:cNvPr id="26" name="Group 25">
            <a:extLst>
              <a:ext uri="{FF2B5EF4-FFF2-40B4-BE49-F238E27FC236}">
                <a16:creationId xmlns:a16="http://schemas.microsoft.com/office/drawing/2014/main" id="{ABD5C188-1082-9A15-C438-52D3F97FBB38}"/>
              </a:ext>
            </a:extLst>
          </p:cNvPr>
          <p:cNvGrpSpPr/>
          <p:nvPr/>
        </p:nvGrpSpPr>
        <p:grpSpPr>
          <a:xfrm>
            <a:off x="15077121" y="9924940"/>
            <a:ext cx="856599" cy="1105284"/>
            <a:chOff x="6973052" y="1059134"/>
            <a:chExt cx="436100" cy="562710"/>
          </a:xfrm>
        </p:grpSpPr>
        <p:sp>
          <p:nvSpPr>
            <p:cNvPr id="27" name="Freeform 26">
              <a:extLst>
                <a:ext uri="{FF2B5EF4-FFF2-40B4-BE49-F238E27FC236}">
                  <a16:creationId xmlns:a16="http://schemas.microsoft.com/office/drawing/2014/main" id="{2793D03D-8AC0-DC4A-04F5-19BFCD660220}"/>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8" name="Freeform 27">
              <a:extLst>
                <a:ext uri="{FF2B5EF4-FFF2-40B4-BE49-F238E27FC236}">
                  <a16:creationId xmlns:a16="http://schemas.microsoft.com/office/drawing/2014/main" id="{25A46D2D-158A-0634-8AB1-B001918BAC04}"/>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sp>
        <p:nvSpPr>
          <p:cNvPr id="29" name="TextBox 28">
            <a:extLst>
              <a:ext uri="{FF2B5EF4-FFF2-40B4-BE49-F238E27FC236}">
                <a16:creationId xmlns:a16="http://schemas.microsoft.com/office/drawing/2014/main" id="{973AF68D-0F86-82FF-AAB8-1E81B32794AC}"/>
              </a:ext>
            </a:extLst>
          </p:cNvPr>
          <p:cNvSpPr txBox="1"/>
          <p:nvPr/>
        </p:nvSpPr>
        <p:spPr>
          <a:xfrm>
            <a:off x="14720222" y="11468742"/>
            <a:ext cx="12755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30" name="Graphic 29">
            <a:extLst>
              <a:ext uri="{FF2B5EF4-FFF2-40B4-BE49-F238E27FC236}">
                <a16:creationId xmlns:a16="http://schemas.microsoft.com/office/drawing/2014/main" id="{07091E31-27DF-40DC-5AC0-51B90AC0C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60579" y="10235301"/>
            <a:ext cx="683657" cy="683657"/>
          </a:xfrm>
          <a:prstGeom prst="rect">
            <a:avLst/>
          </a:prstGeom>
        </p:spPr>
      </p:pic>
      <p:grpSp>
        <p:nvGrpSpPr>
          <p:cNvPr id="31" name="Group 30">
            <a:extLst>
              <a:ext uri="{FF2B5EF4-FFF2-40B4-BE49-F238E27FC236}">
                <a16:creationId xmlns:a16="http://schemas.microsoft.com/office/drawing/2014/main" id="{77143B2E-CDDC-D1E2-387C-B2E2059E7BF8}"/>
              </a:ext>
            </a:extLst>
          </p:cNvPr>
          <p:cNvGrpSpPr/>
          <p:nvPr/>
        </p:nvGrpSpPr>
        <p:grpSpPr>
          <a:xfrm>
            <a:off x="8361262" y="9311099"/>
            <a:ext cx="1139619" cy="1139621"/>
            <a:chOff x="2025126" y="2377315"/>
            <a:chExt cx="506382" cy="506383"/>
          </a:xfrm>
        </p:grpSpPr>
        <p:pic>
          <p:nvPicPr>
            <p:cNvPr id="32" name="Graphic 31" descr="Paper outline">
              <a:extLst>
                <a:ext uri="{FF2B5EF4-FFF2-40B4-BE49-F238E27FC236}">
                  <a16:creationId xmlns:a16="http://schemas.microsoft.com/office/drawing/2014/main" id="{D46B6EE4-F692-AF3B-7DE6-A15F72B42E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126" y="2377315"/>
              <a:ext cx="506382" cy="506383"/>
            </a:xfrm>
            <a:prstGeom prst="rect">
              <a:avLst/>
            </a:prstGeom>
          </p:spPr>
        </p:pic>
        <p:pic>
          <p:nvPicPr>
            <p:cNvPr id="33" name="Graphic 32">
              <a:extLst>
                <a:ext uri="{FF2B5EF4-FFF2-40B4-BE49-F238E27FC236}">
                  <a16:creationId xmlns:a16="http://schemas.microsoft.com/office/drawing/2014/main" id="{2DA37948-E777-5B01-73C2-48A5B01645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0774" y="2591098"/>
              <a:ext cx="258500" cy="159077"/>
            </a:xfrm>
            <a:prstGeom prst="rect">
              <a:avLst/>
            </a:prstGeom>
          </p:spPr>
        </p:pic>
      </p:grpSp>
      <p:pic>
        <p:nvPicPr>
          <p:cNvPr id="34" name="Picture 33">
            <a:extLst>
              <a:ext uri="{FF2B5EF4-FFF2-40B4-BE49-F238E27FC236}">
                <a16:creationId xmlns:a16="http://schemas.microsoft.com/office/drawing/2014/main" id="{0AE8A177-60FF-DEAB-12B4-BB9849C81D46}"/>
              </a:ext>
            </a:extLst>
          </p:cNvPr>
          <p:cNvPicPr>
            <a:picLocks noChangeAspect="1"/>
          </p:cNvPicPr>
          <p:nvPr/>
        </p:nvPicPr>
        <p:blipFill>
          <a:blip r:embed="rId11"/>
          <a:stretch>
            <a:fillRect/>
          </a:stretch>
        </p:blipFill>
        <p:spPr>
          <a:xfrm>
            <a:off x="8268248" y="10928587"/>
            <a:ext cx="1100275" cy="1100275"/>
          </a:xfrm>
          <a:prstGeom prst="rect">
            <a:avLst/>
          </a:prstGeom>
        </p:spPr>
      </p:pic>
      <p:pic>
        <p:nvPicPr>
          <p:cNvPr id="35" name="Picture 34">
            <a:extLst>
              <a:ext uri="{FF2B5EF4-FFF2-40B4-BE49-F238E27FC236}">
                <a16:creationId xmlns:a16="http://schemas.microsoft.com/office/drawing/2014/main" id="{D6AF66C5-4BDD-198D-92C6-57DA67EDC01A}"/>
              </a:ext>
            </a:extLst>
          </p:cNvPr>
          <p:cNvPicPr>
            <a:picLocks noChangeAspect="1"/>
          </p:cNvPicPr>
          <p:nvPr/>
        </p:nvPicPr>
        <p:blipFill>
          <a:blip r:embed="rId12"/>
          <a:stretch>
            <a:fillRect/>
          </a:stretch>
        </p:blipFill>
        <p:spPr>
          <a:xfrm>
            <a:off x="9363480" y="10932037"/>
            <a:ext cx="1100275" cy="1100275"/>
          </a:xfrm>
          <a:prstGeom prst="rect">
            <a:avLst/>
          </a:prstGeom>
        </p:spPr>
      </p:pic>
      <p:sp>
        <p:nvSpPr>
          <p:cNvPr id="36" name="Freeform 35">
            <a:extLst>
              <a:ext uri="{FF2B5EF4-FFF2-40B4-BE49-F238E27FC236}">
                <a16:creationId xmlns:a16="http://schemas.microsoft.com/office/drawing/2014/main" id="{2DEE90C8-E718-49DE-A73E-D5AE1CAD49FB}"/>
              </a:ext>
            </a:extLst>
          </p:cNvPr>
          <p:cNvSpPr/>
          <p:nvPr/>
        </p:nvSpPr>
        <p:spPr>
          <a:xfrm>
            <a:off x="6285393" y="5721023"/>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37" name="Group 36">
            <a:extLst>
              <a:ext uri="{FF2B5EF4-FFF2-40B4-BE49-F238E27FC236}">
                <a16:creationId xmlns:a16="http://schemas.microsoft.com/office/drawing/2014/main" id="{977EC12C-BEFE-6AC0-3606-11F4D40CC4B3}"/>
              </a:ext>
            </a:extLst>
          </p:cNvPr>
          <p:cNvGrpSpPr/>
          <p:nvPr/>
        </p:nvGrpSpPr>
        <p:grpSpPr>
          <a:xfrm>
            <a:off x="6020749" y="5594474"/>
            <a:ext cx="1326347" cy="1326347"/>
            <a:chOff x="2791655" y="3208723"/>
            <a:chExt cx="675252" cy="675252"/>
          </a:xfrm>
        </p:grpSpPr>
        <p:pic>
          <p:nvPicPr>
            <p:cNvPr id="38" name="Graphic 37" descr="Paper with solid fill">
              <a:extLst>
                <a:ext uri="{FF2B5EF4-FFF2-40B4-BE49-F238E27FC236}">
                  <a16:creationId xmlns:a16="http://schemas.microsoft.com/office/drawing/2014/main" id="{D8C4874D-132F-B769-2C89-64B7669099E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39" name="Freeform 38">
              <a:extLst>
                <a:ext uri="{FF2B5EF4-FFF2-40B4-BE49-F238E27FC236}">
                  <a16:creationId xmlns:a16="http://schemas.microsoft.com/office/drawing/2014/main" id="{A9080A8C-5581-07EE-AC6F-45781C338CC5}"/>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0" name="Freeform 39">
              <a:extLst>
                <a:ext uri="{FF2B5EF4-FFF2-40B4-BE49-F238E27FC236}">
                  <a16:creationId xmlns:a16="http://schemas.microsoft.com/office/drawing/2014/main" id="{C7AE8781-35DA-BEB5-AF5E-37649DED83EA}"/>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1" name="Freeform 40">
              <a:extLst>
                <a:ext uri="{FF2B5EF4-FFF2-40B4-BE49-F238E27FC236}">
                  <a16:creationId xmlns:a16="http://schemas.microsoft.com/office/drawing/2014/main" id="{556A84B7-95C0-A929-9E88-5A7399151AD1}"/>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2" name="Freeform 41">
              <a:extLst>
                <a:ext uri="{FF2B5EF4-FFF2-40B4-BE49-F238E27FC236}">
                  <a16:creationId xmlns:a16="http://schemas.microsoft.com/office/drawing/2014/main" id="{8778983E-000D-12D0-E220-F355F9B932E8}"/>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3" name="Freeform 42">
              <a:extLst>
                <a:ext uri="{FF2B5EF4-FFF2-40B4-BE49-F238E27FC236}">
                  <a16:creationId xmlns:a16="http://schemas.microsoft.com/office/drawing/2014/main" id="{FFACCA9A-0256-F6A2-12CD-AD9F86A2DCAC}"/>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4" name="Freeform 43">
              <a:extLst>
                <a:ext uri="{FF2B5EF4-FFF2-40B4-BE49-F238E27FC236}">
                  <a16:creationId xmlns:a16="http://schemas.microsoft.com/office/drawing/2014/main" id="{BCA9ED63-6969-17CD-84AF-C9E461E15DE6}"/>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5" name="Freeform 44">
              <a:extLst>
                <a:ext uri="{FF2B5EF4-FFF2-40B4-BE49-F238E27FC236}">
                  <a16:creationId xmlns:a16="http://schemas.microsoft.com/office/drawing/2014/main" id="{E3E5CC21-DE6A-FF4B-9BDC-9422B64E2C03}"/>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6" name="Freeform 45">
              <a:extLst>
                <a:ext uri="{FF2B5EF4-FFF2-40B4-BE49-F238E27FC236}">
                  <a16:creationId xmlns:a16="http://schemas.microsoft.com/office/drawing/2014/main" id="{AD79D33C-A85A-02FA-F290-5D73D90E4F25}"/>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7" name="Freeform 46">
              <a:extLst>
                <a:ext uri="{FF2B5EF4-FFF2-40B4-BE49-F238E27FC236}">
                  <a16:creationId xmlns:a16="http://schemas.microsoft.com/office/drawing/2014/main" id="{D26D101E-9EB0-027A-CAC6-820C07A3E58A}"/>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48" name="TextBox 47">
            <a:extLst>
              <a:ext uri="{FF2B5EF4-FFF2-40B4-BE49-F238E27FC236}">
                <a16:creationId xmlns:a16="http://schemas.microsoft.com/office/drawing/2014/main" id="{7256E51B-A55A-6471-4B47-3C4E19868F6F}"/>
              </a:ext>
            </a:extLst>
          </p:cNvPr>
          <p:cNvSpPr txBox="1"/>
          <p:nvPr/>
        </p:nvSpPr>
        <p:spPr>
          <a:xfrm>
            <a:off x="10648600" y="7488507"/>
            <a:ext cx="1052924"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Layout</a:t>
            </a:r>
          </a:p>
          <a:p>
            <a:pPr algn="ctr">
              <a:defRPr/>
            </a:pPr>
            <a:r>
              <a:rPr lang="en-US" sz="2000" kern="0">
                <a:solidFill>
                  <a:prstClr val="black"/>
                </a:solidFill>
                <a:latin typeface="IBM Plex Sans" panose="020B0503050203000203" pitchFamily="34" charset="0"/>
                <a:cs typeface="Consolas" panose="020B0609020204030204" pitchFamily="49" charset="0"/>
              </a:rPr>
              <a:t>Analysis</a:t>
            </a:r>
          </a:p>
        </p:txBody>
      </p:sp>
      <p:grpSp>
        <p:nvGrpSpPr>
          <p:cNvPr id="49" name="Group 48">
            <a:extLst>
              <a:ext uri="{FF2B5EF4-FFF2-40B4-BE49-F238E27FC236}">
                <a16:creationId xmlns:a16="http://schemas.microsoft.com/office/drawing/2014/main" id="{34FA7A38-45B2-3B0B-6862-E9B4220A8F2E}"/>
              </a:ext>
            </a:extLst>
          </p:cNvPr>
          <p:cNvGrpSpPr/>
          <p:nvPr/>
        </p:nvGrpSpPr>
        <p:grpSpPr>
          <a:xfrm>
            <a:off x="10252114" y="5594474"/>
            <a:ext cx="1326347" cy="1326347"/>
            <a:chOff x="4380844" y="3702984"/>
            <a:chExt cx="675252" cy="675252"/>
          </a:xfrm>
        </p:grpSpPr>
        <p:pic>
          <p:nvPicPr>
            <p:cNvPr id="50" name="Graphic 49" descr="Paper with solid fill">
              <a:extLst>
                <a:ext uri="{FF2B5EF4-FFF2-40B4-BE49-F238E27FC236}">
                  <a16:creationId xmlns:a16="http://schemas.microsoft.com/office/drawing/2014/main" id="{23956F89-D6C6-A92D-A128-138EE5F017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80844" y="3702984"/>
              <a:ext cx="675252" cy="675252"/>
            </a:xfrm>
            <a:prstGeom prst="rect">
              <a:avLst/>
            </a:prstGeom>
          </p:spPr>
        </p:pic>
        <p:sp>
          <p:nvSpPr>
            <p:cNvPr id="51" name="Freeform 50">
              <a:extLst>
                <a:ext uri="{FF2B5EF4-FFF2-40B4-BE49-F238E27FC236}">
                  <a16:creationId xmlns:a16="http://schemas.microsoft.com/office/drawing/2014/main" id="{5E6F722C-652C-1C3E-1705-A35F95A8E1F6}"/>
                </a:ext>
              </a:extLst>
            </p:cNvPr>
            <p:cNvSpPr/>
            <p:nvPr/>
          </p:nvSpPr>
          <p:spPr>
            <a:xfrm>
              <a:off x="4571840" y="399752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2" name="Freeform 51">
              <a:extLst>
                <a:ext uri="{FF2B5EF4-FFF2-40B4-BE49-F238E27FC236}">
                  <a16:creationId xmlns:a16="http://schemas.microsoft.com/office/drawing/2014/main" id="{3C8F58BB-B23B-6C50-2742-24D570109EB3}"/>
                </a:ext>
              </a:extLst>
            </p:cNvPr>
            <p:cNvSpPr/>
            <p:nvPr/>
          </p:nvSpPr>
          <p:spPr>
            <a:xfrm>
              <a:off x="4571840" y="4046037"/>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3" name="Freeform 52">
              <a:extLst>
                <a:ext uri="{FF2B5EF4-FFF2-40B4-BE49-F238E27FC236}">
                  <a16:creationId xmlns:a16="http://schemas.microsoft.com/office/drawing/2014/main" id="{792A9A3D-7807-0ECE-2F36-E54A443F4E50}"/>
                </a:ext>
              </a:extLst>
            </p:cNvPr>
            <p:cNvSpPr/>
            <p:nvPr/>
          </p:nvSpPr>
          <p:spPr>
            <a:xfrm>
              <a:off x="4571840" y="409455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4" name="Freeform 53">
              <a:extLst>
                <a:ext uri="{FF2B5EF4-FFF2-40B4-BE49-F238E27FC236}">
                  <a16:creationId xmlns:a16="http://schemas.microsoft.com/office/drawing/2014/main" id="{977D4E6A-3BBB-0FBC-E216-E5D8E1C7D97E}"/>
                </a:ext>
              </a:extLst>
            </p:cNvPr>
            <p:cNvSpPr/>
            <p:nvPr/>
          </p:nvSpPr>
          <p:spPr>
            <a:xfrm rot="5400000">
              <a:off x="4574292"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5" name="Freeform 54">
              <a:extLst>
                <a:ext uri="{FF2B5EF4-FFF2-40B4-BE49-F238E27FC236}">
                  <a16:creationId xmlns:a16="http://schemas.microsoft.com/office/drawing/2014/main" id="{1E9181D2-B4E6-4BF4-7CC8-5014C57EEEFC}"/>
                </a:ext>
              </a:extLst>
            </p:cNvPr>
            <p:cNvSpPr/>
            <p:nvPr/>
          </p:nvSpPr>
          <p:spPr>
            <a:xfrm rot="5400000">
              <a:off x="4645280"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6" name="Freeform 55">
              <a:extLst>
                <a:ext uri="{FF2B5EF4-FFF2-40B4-BE49-F238E27FC236}">
                  <a16:creationId xmlns:a16="http://schemas.microsoft.com/office/drawing/2014/main" id="{B7901955-71F5-46FB-FA4E-405FFCBC9CBB}"/>
                </a:ext>
              </a:extLst>
            </p:cNvPr>
            <p:cNvSpPr/>
            <p:nvPr/>
          </p:nvSpPr>
          <p:spPr>
            <a:xfrm>
              <a:off x="4571831" y="385595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7" name="Freeform 56">
              <a:extLst>
                <a:ext uri="{FF2B5EF4-FFF2-40B4-BE49-F238E27FC236}">
                  <a16:creationId xmlns:a16="http://schemas.microsoft.com/office/drawing/2014/main" id="{0A98BC26-FA15-7C50-4A39-F32BEBDC4440}"/>
                </a:ext>
              </a:extLst>
            </p:cNvPr>
            <p:cNvSpPr/>
            <p:nvPr/>
          </p:nvSpPr>
          <p:spPr>
            <a:xfrm>
              <a:off x="4571831" y="390358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8" name="Freeform 57">
              <a:extLst>
                <a:ext uri="{FF2B5EF4-FFF2-40B4-BE49-F238E27FC236}">
                  <a16:creationId xmlns:a16="http://schemas.microsoft.com/office/drawing/2014/main" id="{5C7648DF-248B-7ACD-C9BF-7EF7A4893094}"/>
                </a:ext>
              </a:extLst>
            </p:cNvPr>
            <p:cNvSpPr/>
            <p:nvPr/>
          </p:nvSpPr>
          <p:spPr>
            <a:xfrm>
              <a:off x="4571831" y="40161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9" name="Freeform 58">
              <a:extLst>
                <a:ext uri="{FF2B5EF4-FFF2-40B4-BE49-F238E27FC236}">
                  <a16:creationId xmlns:a16="http://schemas.microsoft.com/office/drawing/2014/main" id="{85D4DE9F-A744-0F29-69F4-C200327AC743}"/>
                </a:ext>
              </a:extLst>
            </p:cNvPr>
            <p:cNvSpPr/>
            <p:nvPr/>
          </p:nvSpPr>
          <p:spPr>
            <a:xfrm>
              <a:off x="4571831" y="40669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0" name="Freeform 59">
              <a:extLst>
                <a:ext uri="{FF2B5EF4-FFF2-40B4-BE49-F238E27FC236}">
                  <a16:creationId xmlns:a16="http://schemas.microsoft.com/office/drawing/2014/main" id="{1C53307D-76D7-7D3C-7A78-A4E20F3CE384}"/>
                </a:ext>
              </a:extLst>
            </p:cNvPr>
            <p:cNvSpPr/>
            <p:nvPr/>
          </p:nvSpPr>
          <p:spPr>
            <a:xfrm>
              <a:off x="4571840" y="416031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1" name="Freeform 60">
              <a:extLst>
                <a:ext uri="{FF2B5EF4-FFF2-40B4-BE49-F238E27FC236}">
                  <a16:creationId xmlns:a16="http://schemas.microsoft.com/office/drawing/2014/main" id="{6E35EAE1-CEB1-2628-5B69-ECCD752681BE}"/>
                </a:ext>
              </a:extLst>
            </p:cNvPr>
            <p:cNvSpPr/>
            <p:nvPr/>
          </p:nvSpPr>
          <p:spPr>
            <a:xfrm>
              <a:off x="4571831" y="4211997"/>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2" name="Rounded Rectangle 61">
              <a:extLst>
                <a:ext uri="{FF2B5EF4-FFF2-40B4-BE49-F238E27FC236}">
                  <a16:creationId xmlns:a16="http://schemas.microsoft.com/office/drawing/2014/main" id="{1C86EA15-553F-6429-ECEE-80BE497C0B73}"/>
                </a:ext>
              </a:extLst>
            </p:cNvPr>
            <p:cNvSpPr/>
            <p:nvPr/>
          </p:nvSpPr>
          <p:spPr>
            <a:xfrm>
              <a:off x="4556588" y="3837732"/>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63" name="Rounded Rectangle 62">
              <a:extLst>
                <a:ext uri="{FF2B5EF4-FFF2-40B4-BE49-F238E27FC236}">
                  <a16:creationId xmlns:a16="http://schemas.microsoft.com/office/drawing/2014/main" id="{2BDE26D4-81A7-4F56-127A-64DE7E3E56E0}"/>
                </a:ext>
              </a:extLst>
            </p:cNvPr>
            <p:cNvSpPr/>
            <p:nvPr/>
          </p:nvSpPr>
          <p:spPr>
            <a:xfrm>
              <a:off x="4556588" y="3958514"/>
              <a:ext cx="220578" cy="165937"/>
            </a:xfrm>
            <a:prstGeom prst="roundRect">
              <a:avLst>
                <a:gd name="adj" fmla="val 5432"/>
              </a:avLst>
            </a:prstGeom>
            <a:solidFill>
              <a:srgbClr val="ED3134">
                <a:alpha val="65490"/>
              </a:srgbClr>
            </a:solidFill>
            <a:ln w="19050" cap="flat" cmpd="sng" algn="ctr">
              <a:solidFill>
                <a:srgbClr val="8B1C1E"/>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sp>
        <p:nvSpPr>
          <p:cNvPr id="64" name="TextBox 63">
            <a:extLst>
              <a:ext uri="{FF2B5EF4-FFF2-40B4-BE49-F238E27FC236}">
                <a16:creationId xmlns:a16="http://schemas.microsoft.com/office/drawing/2014/main" id="{CA1C7A72-CCCE-F1E4-96A3-520DB403E8F0}"/>
              </a:ext>
            </a:extLst>
          </p:cNvPr>
          <p:cNvSpPr txBox="1"/>
          <p:nvPr/>
        </p:nvSpPr>
        <p:spPr>
          <a:xfrm>
            <a:off x="6110380" y="7475318"/>
            <a:ext cx="1313869"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PDF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pages</a:t>
            </a:r>
          </a:p>
        </p:txBody>
      </p:sp>
      <p:grpSp>
        <p:nvGrpSpPr>
          <p:cNvPr id="65" name="Group 64">
            <a:extLst>
              <a:ext uri="{FF2B5EF4-FFF2-40B4-BE49-F238E27FC236}">
                <a16:creationId xmlns:a16="http://schemas.microsoft.com/office/drawing/2014/main" id="{74331DB4-B015-C6F0-6385-BC7BE7FEF1AD}"/>
              </a:ext>
            </a:extLst>
          </p:cNvPr>
          <p:cNvGrpSpPr/>
          <p:nvPr/>
        </p:nvGrpSpPr>
        <p:grpSpPr>
          <a:xfrm>
            <a:off x="12393631" y="5594474"/>
            <a:ext cx="1326347" cy="1326347"/>
            <a:chOff x="4953049" y="2994965"/>
            <a:chExt cx="675252" cy="675252"/>
          </a:xfrm>
        </p:grpSpPr>
        <p:grpSp>
          <p:nvGrpSpPr>
            <p:cNvPr id="66" name="Group 65">
              <a:extLst>
                <a:ext uri="{FF2B5EF4-FFF2-40B4-BE49-F238E27FC236}">
                  <a16:creationId xmlns:a16="http://schemas.microsoft.com/office/drawing/2014/main" id="{44FC1C82-382D-B9B9-957E-C0CC266886D7}"/>
                </a:ext>
              </a:extLst>
            </p:cNvPr>
            <p:cNvGrpSpPr/>
            <p:nvPr/>
          </p:nvGrpSpPr>
          <p:grpSpPr>
            <a:xfrm>
              <a:off x="5146688" y="3257780"/>
              <a:ext cx="209989" cy="140872"/>
              <a:chOff x="5778061" y="3465924"/>
              <a:chExt cx="209989" cy="140872"/>
            </a:xfrm>
          </p:grpSpPr>
          <p:sp>
            <p:nvSpPr>
              <p:cNvPr id="75" name="Rectangle 74">
                <a:extLst>
                  <a:ext uri="{FF2B5EF4-FFF2-40B4-BE49-F238E27FC236}">
                    <a16:creationId xmlns:a16="http://schemas.microsoft.com/office/drawing/2014/main" id="{A5974321-6376-04C5-70CF-05EBA2A73C1E}"/>
                  </a:ext>
                </a:extLst>
              </p:cNvPr>
              <p:cNvSpPr/>
              <p:nvPr/>
            </p:nvSpPr>
            <p:spPr>
              <a:xfrm>
                <a:off x="5778061" y="3465924"/>
                <a:ext cx="209989" cy="36000"/>
              </a:xfrm>
              <a:prstGeom prst="rect">
                <a:avLst/>
              </a:prstGeom>
              <a:solidFill>
                <a:srgbClr val="00B050"/>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6" name="Rectangle 75">
                <a:extLst>
                  <a:ext uri="{FF2B5EF4-FFF2-40B4-BE49-F238E27FC236}">
                    <a16:creationId xmlns:a16="http://schemas.microsoft.com/office/drawing/2014/main" id="{7EF8FA79-7F58-4787-05F1-6A9F4F7DE8AC}"/>
                  </a:ext>
                </a:extLst>
              </p:cNvPr>
              <p:cNvSpPr/>
              <p:nvPr/>
            </p:nvSpPr>
            <p:spPr>
              <a:xfrm>
                <a:off x="5780180" y="3512336"/>
                <a:ext cx="74519" cy="94460"/>
              </a:xfrm>
              <a:prstGeom prst="rect">
                <a:avLst/>
              </a:prstGeom>
              <a:solidFill>
                <a:srgbClr val="ED3134"/>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7" name="Rectangle 76">
                <a:extLst>
                  <a:ext uri="{FF2B5EF4-FFF2-40B4-BE49-F238E27FC236}">
                    <a16:creationId xmlns:a16="http://schemas.microsoft.com/office/drawing/2014/main" id="{55CD1964-647D-BA8C-DC76-BA3A130CD3A9}"/>
                  </a:ext>
                </a:extLst>
              </p:cNvPr>
              <p:cNvSpPr/>
              <p:nvPr/>
            </p:nvSpPr>
            <p:spPr>
              <a:xfrm>
                <a:off x="5854700" y="3512336"/>
                <a:ext cx="63501" cy="94460"/>
              </a:xfrm>
              <a:prstGeom prst="rect">
                <a:avLst/>
              </a:prstGeom>
              <a:solidFill>
                <a:srgbClr val="156082"/>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8" name="Rectangle 77">
                <a:extLst>
                  <a:ext uri="{FF2B5EF4-FFF2-40B4-BE49-F238E27FC236}">
                    <a16:creationId xmlns:a16="http://schemas.microsoft.com/office/drawing/2014/main" id="{6F56D0D2-B7F5-E2E6-637F-47107CDB1827}"/>
                  </a:ext>
                </a:extLst>
              </p:cNvPr>
              <p:cNvSpPr/>
              <p:nvPr/>
            </p:nvSpPr>
            <p:spPr>
              <a:xfrm>
                <a:off x="5927725" y="3512336"/>
                <a:ext cx="60325" cy="94460"/>
              </a:xfrm>
              <a:prstGeom prst="rect">
                <a:avLst/>
              </a:prstGeom>
              <a:solidFill>
                <a:srgbClr val="A02B93"/>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pic>
          <p:nvPicPr>
            <p:cNvPr id="67" name="Graphic 66" descr="Paper with solid fill">
              <a:extLst>
                <a:ext uri="{FF2B5EF4-FFF2-40B4-BE49-F238E27FC236}">
                  <a16:creationId xmlns:a16="http://schemas.microsoft.com/office/drawing/2014/main" id="{B81F6771-4D16-2310-FA3B-BA3F32DE10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53049" y="2994965"/>
              <a:ext cx="675252" cy="675252"/>
            </a:xfrm>
            <a:prstGeom prst="rect">
              <a:avLst/>
            </a:prstGeom>
          </p:spPr>
        </p:pic>
        <p:sp>
          <p:nvSpPr>
            <p:cNvPr id="68" name="Freeform 67">
              <a:extLst>
                <a:ext uri="{FF2B5EF4-FFF2-40B4-BE49-F238E27FC236}">
                  <a16:creationId xmlns:a16="http://schemas.microsoft.com/office/drawing/2014/main" id="{87B86977-CD00-03EA-FBAD-C45453F740D0}"/>
                </a:ext>
              </a:extLst>
            </p:cNvPr>
            <p:cNvSpPr/>
            <p:nvPr/>
          </p:nvSpPr>
          <p:spPr>
            <a:xfrm>
              <a:off x="5145761" y="328950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9" name="Freeform 68">
              <a:extLst>
                <a:ext uri="{FF2B5EF4-FFF2-40B4-BE49-F238E27FC236}">
                  <a16:creationId xmlns:a16="http://schemas.microsoft.com/office/drawing/2014/main" id="{0B23FB1F-2270-FB3E-36FC-BC5C71C192F3}"/>
                </a:ext>
              </a:extLst>
            </p:cNvPr>
            <p:cNvSpPr/>
            <p:nvPr/>
          </p:nvSpPr>
          <p:spPr>
            <a:xfrm>
              <a:off x="5145761" y="3338018"/>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0" name="Freeform 69">
              <a:extLst>
                <a:ext uri="{FF2B5EF4-FFF2-40B4-BE49-F238E27FC236}">
                  <a16:creationId xmlns:a16="http://schemas.microsoft.com/office/drawing/2014/main" id="{02623813-E7DF-B9E3-B535-62DC19B78C80}"/>
                </a:ext>
              </a:extLst>
            </p:cNvPr>
            <p:cNvSpPr/>
            <p:nvPr/>
          </p:nvSpPr>
          <p:spPr>
            <a:xfrm>
              <a:off x="5145761" y="338653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1" name="Freeform 70">
              <a:extLst>
                <a:ext uri="{FF2B5EF4-FFF2-40B4-BE49-F238E27FC236}">
                  <a16:creationId xmlns:a16="http://schemas.microsoft.com/office/drawing/2014/main" id="{54316D23-4B32-8C14-2A83-2FE862A01989}"/>
                </a:ext>
              </a:extLst>
            </p:cNvPr>
            <p:cNvSpPr/>
            <p:nvPr/>
          </p:nvSpPr>
          <p:spPr>
            <a:xfrm rot="5400000">
              <a:off x="5148222"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2" name="Freeform 71">
              <a:extLst>
                <a:ext uri="{FF2B5EF4-FFF2-40B4-BE49-F238E27FC236}">
                  <a16:creationId xmlns:a16="http://schemas.microsoft.com/office/drawing/2014/main" id="{643C99DA-81B8-45C2-AB56-7C1992FC0114}"/>
                </a:ext>
              </a:extLst>
            </p:cNvPr>
            <p:cNvSpPr/>
            <p:nvPr/>
          </p:nvSpPr>
          <p:spPr>
            <a:xfrm rot="5400000">
              <a:off x="5219210"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3" name="Freeform 72">
              <a:extLst>
                <a:ext uri="{FF2B5EF4-FFF2-40B4-BE49-F238E27FC236}">
                  <a16:creationId xmlns:a16="http://schemas.microsoft.com/office/drawing/2014/main" id="{5CA9A406-A9A0-E394-DC3B-F7A0EACCFA7E}"/>
                </a:ext>
              </a:extLst>
            </p:cNvPr>
            <p:cNvSpPr/>
            <p:nvPr/>
          </p:nvSpPr>
          <p:spPr>
            <a:xfrm>
              <a:off x="5145761" y="33081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4" name="Freeform 73">
              <a:extLst>
                <a:ext uri="{FF2B5EF4-FFF2-40B4-BE49-F238E27FC236}">
                  <a16:creationId xmlns:a16="http://schemas.microsoft.com/office/drawing/2014/main" id="{A8C064D4-BB92-E05E-C357-F7470BF81B2E}"/>
                </a:ext>
              </a:extLst>
            </p:cNvPr>
            <p:cNvSpPr/>
            <p:nvPr/>
          </p:nvSpPr>
          <p:spPr>
            <a:xfrm>
              <a:off x="5145761" y="33589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79" name="TextBox 78">
            <a:extLst>
              <a:ext uri="{FF2B5EF4-FFF2-40B4-BE49-F238E27FC236}">
                <a16:creationId xmlns:a16="http://schemas.microsoft.com/office/drawing/2014/main" id="{A735338A-9DD4-D432-BD44-4426E9842ABA}"/>
              </a:ext>
            </a:extLst>
          </p:cNvPr>
          <p:cNvSpPr txBox="1"/>
          <p:nvPr/>
        </p:nvSpPr>
        <p:spPr>
          <a:xfrm>
            <a:off x="12659932" y="7546750"/>
            <a:ext cx="1162020"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Table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Structure</a:t>
            </a:r>
          </a:p>
        </p:txBody>
      </p:sp>
      <p:pic>
        <p:nvPicPr>
          <p:cNvPr id="80" name="Graphic 79" descr="Paper with solid fill">
            <a:extLst>
              <a:ext uri="{FF2B5EF4-FFF2-40B4-BE49-F238E27FC236}">
                <a16:creationId xmlns:a16="http://schemas.microsoft.com/office/drawing/2014/main" id="{C3292385-FE12-5513-14EE-60E7269A77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46193" y="6295396"/>
            <a:ext cx="1326347" cy="1326347"/>
          </a:xfrm>
          <a:prstGeom prst="rect">
            <a:avLst/>
          </a:prstGeom>
        </p:spPr>
      </p:pic>
      <p:grpSp>
        <p:nvGrpSpPr>
          <p:cNvPr id="81" name="Group 80">
            <a:extLst>
              <a:ext uri="{FF2B5EF4-FFF2-40B4-BE49-F238E27FC236}">
                <a16:creationId xmlns:a16="http://schemas.microsoft.com/office/drawing/2014/main" id="{D9293180-63FB-FDC7-D168-958F17568914}"/>
              </a:ext>
            </a:extLst>
          </p:cNvPr>
          <p:cNvGrpSpPr/>
          <p:nvPr/>
        </p:nvGrpSpPr>
        <p:grpSpPr>
          <a:xfrm>
            <a:off x="10690655" y="6295396"/>
            <a:ext cx="1326347" cy="1326347"/>
            <a:chOff x="4497095" y="4439571"/>
            <a:chExt cx="675252" cy="675252"/>
          </a:xfrm>
        </p:grpSpPr>
        <p:pic>
          <p:nvPicPr>
            <p:cNvPr id="82" name="Graphic 81" descr="Paper with solid fill">
              <a:extLst>
                <a:ext uri="{FF2B5EF4-FFF2-40B4-BE49-F238E27FC236}">
                  <a16:creationId xmlns:a16="http://schemas.microsoft.com/office/drawing/2014/main" id="{8240691C-EA7A-9097-C64C-FCC11658C27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97095" y="4439571"/>
              <a:ext cx="675252" cy="675252"/>
            </a:xfrm>
            <a:prstGeom prst="rect">
              <a:avLst/>
            </a:prstGeom>
          </p:spPr>
        </p:pic>
        <p:pic>
          <p:nvPicPr>
            <p:cNvPr id="83" name="Graphic 82" descr="Pie chart with solid fill">
              <a:extLst>
                <a:ext uri="{FF2B5EF4-FFF2-40B4-BE49-F238E27FC236}">
                  <a16:creationId xmlns:a16="http://schemas.microsoft.com/office/drawing/2014/main" id="{9AB1AD91-96B5-5FCE-C71D-A400F5150DD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672796" y="4693596"/>
              <a:ext cx="185794" cy="185794"/>
            </a:xfrm>
            <a:prstGeom prst="rect">
              <a:avLst/>
            </a:prstGeom>
          </p:spPr>
        </p:pic>
        <p:sp>
          <p:nvSpPr>
            <p:cNvPr id="84" name="Freeform 83">
              <a:extLst>
                <a:ext uri="{FF2B5EF4-FFF2-40B4-BE49-F238E27FC236}">
                  <a16:creationId xmlns:a16="http://schemas.microsoft.com/office/drawing/2014/main" id="{0DB7CDDA-B36E-04D6-BAB3-A3C6E86E531E}"/>
                </a:ext>
              </a:extLst>
            </p:cNvPr>
            <p:cNvSpPr/>
            <p:nvPr/>
          </p:nvSpPr>
          <p:spPr>
            <a:xfrm>
              <a:off x="4696068" y="4608421"/>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5" name="Freeform 84">
              <a:extLst>
                <a:ext uri="{FF2B5EF4-FFF2-40B4-BE49-F238E27FC236}">
                  <a16:creationId xmlns:a16="http://schemas.microsoft.com/office/drawing/2014/main" id="{D6005F19-CD2A-8CA9-9498-9478453DEBAA}"/>
                </a:ext>
              </a:extLst>
            </p:cNvPr>
            <p:cNvSpPr/>
            <p:nvPr/>
          </p:nvSpPr>
          <p:spPr>
            <a:xfrm>
              <a:off x="4696068" y="4656046"/>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6" name="Freeform 85">
              <a:extLst>
                <a:ext uri="{FF2B5EF4-FFF2-40B4-BE49-F238E27FC236}">
                  <a16:creationId xmlns:a16="http://schemas.microsoft.com/office/drawing/2014/main" id="{B3B4B51E-2F9E-FB86-D590-C4FA592B0984}"/>
                </a:ext>
              </a:extLst>
            </p:cNvPr>
            <p:cNvSpPr/>
            <p:nvPr/>
          </p:nvSpPr>
          <p:spPr>
            <a:xfrm>
              <a:off x="4877043" y="47354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7" name="Freeform 86">
              <a:extLst>
                <a:ext uri="{FF2B5EF4-FFF2-40B4-BE49-F238E27FC236}">
                  <a16:creationId xmlns:a16="http://schemas.microsoft.com/office/drawing/2014/main" id="{F1918AED-76E8-3C79-5370-C12E7BE04202}"/>
                </a:ext>
              </a:extLst>
            </p:cNvPr>
            <p:cNvSpPr/>
            <p:nvPr/>
          </p:nvSpPr>
          <p:spPr>
            <a:xfrm>
              <a:off x="4877043" y="477987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8" name="Freeform 87">
              <a:extLst>
                <a:ext uri="{FF2B5EF4-FFF2-40B4-BE49-F238E27FC236}">
                  <a16:creationId xmlns:a16="http://schemas.microsoft.com/office/drawing/2014/main" id="{3007C9A6-262B-7476-D50E-DB1C3D83B7EF}"/>
                </a:ext>
              </a:extLst>
            </p:cNvPr>
            <p:cNvSpPr/>
            <p:nvPr/>
          </p:nvSpPr>
          <p:spPr>
            <a:xfrm>
              <a:off x="4877043" y="48243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9" name="Freeform 88">
              <a:extLst>
                <a:ext uri="{FF2B5EF4-FFF2-40B4-BE49-F238E27FC236}">
                  <a16:creationId xmlns:a16="http://schemas.microsoft.com/office/drawing/2014/main" id="{BDBD954F-C8AA-FC00-F3BC-9FAA54478E15}"/>
                </a:ext>
              </a:extLst>
            </p:cNvPr>
            <p:cNvSpPr/>
            <p:nvPr/>
          </p:nvSpPr>
          <p:spPr>
            <a:xfrm>
              <a:off x="4696076" y="4903721"/>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0" name="Freeform 89">
              <a:extLst>
                <a:ext uri="{FF2B5EF4-FFF2-40B4-BE49-F238E27FC236}">
                  <a16:creationId xmlns:a16="http://schemas.microsoft.com/office/drawing/2014/main" id="{5C3404EE-F498-B09E-BE2A-9DC2B30CEED8}"/>
                </a:ext>
              </a:extLst>
            </p:cNvPr>
            <p:cNvSpPr/>
            <p:nvPr/>
          </p:nvSpPr>
          <p:spPr>
            <a:xfrm>
              <a:off x="4694879" y="4950079"/>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1" name="Rounded Rectangle 90">
              <a:extLst>
                <a:ext uri="{FF2B5EF4-FFF2-40B4-BE49-F238E27FC236}">
                  <a16:creationId xmlns:a16="http://schemas.microsoft.com/office/drawing/2014/main" id="{A1F6C6D5-66AB-F67A-8EBC-8DF844F7071E}"/>
                </a:ext>
              </a:extLst>
            </p:cNvPr>
            <p:cNvSpPr/>
            <p:nvPr/>
          </p:nvSpPr>
          <p:spPr>
            <a:xfrm>
              <a:off x="4679449" y="4590123"/>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2" name="Rounded Rectangle 91">
              <a:extLst>
                <a:ext uri="{FF2B5EF4-FFF2-40B4-BE49-F238E27FC236}">
                  <a16:creationId xmlns:a16="http://schemas.microsoft.com/office/drawing/2014/main" id="{1B875DD2-769F-0584-BD58-6CB9EE1EE417}"/>
                </a:ext>
              </a:extLst>
            </p:cNvPr>
            <p:cNvSpPr/>
            <p:nvPr/>
          </p:nvSpPr>
          <p:spPr>
            <a:xfrm>
              <a:off x="4679458" y="4884087"/>
              <a:ext cx="295375" cy="112755"/>
            </a:xfrm>
            <a:prstGeom prst="roundRect">
              <a:avLst>
                <a:gd name="adj" fmla="val 5432"/>
              </a:avLst>
            </a:prstGeom>
            <a:solidFill>
              <a:srgbClr val="FFE300">
                <a:alpha val="78000"/>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3" name="Rounded Rectangle 92">
              <a:extLst>
                <a:ext uri="{FF2B5EF4-FFF2-40B4-BE49-F238E27FC236}">
                  <a16:creationId xmlns:a16="http://schemas.microsoft.com/office/drawing/2014/main" id="{B1262C24-5338-0DA5-E1A6-9B09E00578E9}"/>
                </a:ext>
              </a:extLst>
            </p:cNvPr>
            <p:cNvSpPr/>
            <p:nvPr/>
          </p:nvSpPr>
          <p:spPr>
            <a:xfrm>
              <a:off x="4679449" y="4693598"/>
              <a:ext cx="273909" cy="185793"/>
            </a:xfrm>
            <a:prstGeom prst="roundRect">
              <a:avLst>
                <a:gd name="adj" fmla="val 5432"/>
              </a:avLst>
            </a:prstGeom>
            <a:solidFill>
              <a:srgbClr val="FFE3A5">
                <a:alpha val="65691"/>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grpSp>
        <p:nvGrpSpPr>
          <p:cNvPr id="94" name="Group 93">
            <a:extLst>
              <a:ext uri="{FF2B5EF4-FFF2-40B4-BE49-F238E27FC236}">
                <a16:creationId xmlns:a16="http://schemas.microsoft.com/office/drawing/2014/main" id="{627D610F-B6C1-A25E-A839-EF24FA4950C4}"/>
              </a:ext>
            </a:extLst>
          </p:cNvPr>
          <p:cNvGrpSpPr/>
          <p:nvPr/>
        </p:nvGrpSpPr>
        <p:grpSpPr>
          <a:xfrm>
            <a:off x="8153476" y="5594474"/>
            <a:ext cx="1326347" cy="1326347"/>
            <a:chOff x="3427149" y="3675742"/>
            <a:chExt cx="675252" cy="675252"/>
          </a:xfrm>
        </p:grpSpPr>
        <p:pic>
          <p:nvPicPr>
            <p:cNvPr id="95" name="Graphic 94" descr="Paper with solid fill">
              <a:extLst>
                <a:ext uri="{FF2B5EF4-FFF2-40B4-BE49-F238E27FC236}">
                  <a16:creationId xmlns:a16="http://schemas.microsoft.com/office/drawing/2014/main" id="{CDE6C573-FD7B-BF1D-A64E-B08CD7D82FD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7149" y="3675742"/>
              <a:ext cx="675252" cy="675252"/>
            </a:xfrm>
            <a:prstGeom prst="rect">
              <a:avLst/>
            </a:prstGeom>
          </p:spPr>
        </p:pic>
        <p:sp>
          <p:nvSpPr>
            <p:cNvPr id="96" name="Freeform 95">
              <a:extLst>
                <a:ext uri="{FF2B5EF4-FFF2-40B4-BE49-F238E27FC236}">
                  <a16:creationId xmlns:a16="http://schemas.microsoft.com/office/drawing/2014/main" id="{889127C1-4EF5-30FB-2C3A-BFD038B6BB1D}"/>
                </a:ext>
              </a:extLst>
            </p:cNvPr>
            <p:cNvSpPr/>
            <p:nvPr/>
          </p:nvSpPr>
          <p:spPr>
            <a:xfrm>
              <a:off x="3626131" y="397028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7" name="Freeform 96">
              <a:extLst>
                <a:ext uri="{FF2B5EF4-FFF2-40B4-BE49-F238E27FC236}">
                  <a16:creationId xmlns:a16="http://schemas.microsoft.com/office/drawing/2014/main" id="{71300D4D-6253-EEA8-3A82-687BC0A964EB}"/>
                </a:ext>
              </a:extLst>
            </p:cNvPr>
            <p:cNvSpPr/>
            <p:nvPr/>
          </p:nvSpPr>
          <p:spPr>
            <a:xfrm>
              <a:off x="3626131" y="4018795"/>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8" name="Freeform 97">
              <a:extLst>
                <a:ext uri="{FF2B5EF4-FFF2-40B4-BE49-F238E27FC236}">
                  <a16:creationId xmlns:a16="http://schemas.microsoft.com/office/drawing/2014/main" id="{DC3E0301-31D1-60FD-EB6E-1A7B51E59478}"/>
                </a:ext>
              </a:extLst>
            </p:cNvPr>
            <p:cNvSpPr/>
            <p:nvPr/>
          </p:nvSpPr>
          <p:spPr>
            <a:xfrm>
              <a:off x="3626131" y="406731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9" name="Freeform 98">
              <a:extLst>
                <a:ext uri="{FF2B5EF4-FFF2-40B4-BE49-F238E27FC236}">
                  <a16:creationId xmlns:a16="http://schemas.microsoft.com/office/drawing/2014/main" id="{D33BE97C-4E1D-7643-555B-AA7320FF5E93}"/>
                </a:ext>
              </a:extLst>
            </p:cNvPr>
            <p:cNvSpPr/>
            <p:nvPr/>
          </p:nvSpPr>
          <p:spPr>
            <a:xfrm rot="5400000">
              <a:off x="3628583"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0" name="Freeform 99">
              <a:extLst>
                <a:ext uri="{FF2B5EF4-FFF2-40B4-BE49-F238E27FC236}">
                  <a16:creationId xmlns:a16="http://schemas.microsoft.com/office/drawing/2014/main" id="{8134F8EE-9018-7658-B5EA-C7D85BCBEE51}"/>
                </a:ext>
              </a:extLst>
            </p:cNvPr>
            <p:cNvSpPr/>
            <p:nvPr/>
          </p:nvSpPr>
          <p:spPr>
            <a:xfrm rot="5400000">
              <a:off x="3699571"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1" name="Freeform 100">
              <a:extLst>
                <a:ext uri="{FF2B5EF4-FFF2-40B4-BE49-F238E27FC236}">
                  <a16:creationId xmlns:a16="http://schemas.microsoft.com/office/drawing/2014/main" id="{0CDCF203-D8AD-6100-238C-E8C037CD9BCD}"/>
                </a:ext>
              </a:extLst>
            </p:cNvPr>
            <p:cNvSpPr/>
            <p:nvPr/>
          </p:nvSpPr>
          <p:spPr>
            <a:xfrm>
              <a:off x="3626122" y="3828717"/>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2" name="Freeform 101">
              <a:extLst>
                <a:ext uri="{FF2B5EF4-FFF2-40B4-BE49-F238E27FC236}">
                  <a16:creationId xmlns:a16="http://schemas.microsoft.com/office/drawing/2014/main" id="{26BB9EFA-9964-51B0-59D8-5030A2D9C5EA}"/>
                </a:ext>
              </a:extLst>
            </p:cNvPr>
            <p:cNvSpPr/>
            <p:nvPr/>
          </p:nvSpPr>
          <p:spPr>
            <a:xfrm>
              <a:off x="3626122" y="3876342"/>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3" name="Freeform 102">
              <a:extLst>
                <a:ext uri="{FF2B5EF4-FFF2-40B4-BE49-F238E27FC236}">
                  <a16:creationId xmlns:a16="http://schemas.microsoft.com/office/drawing/2014/main" id="{90C5F4CA-069A-6BE8-7FE1-0977432707AD}"/>
                </a:ext>
              </a:extLst>
            </p:cNvPr>
            <p:cNvSpPr/>
            <p:nvPr/>
          </p:nvSpPr>
          <p:spPr>
            <a:xfrm>
              <a:off x="3626122" y="39889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4" name="Freeform 103">
              <a:extLst>
                <a:ext uri="{FF2B5EF4-FFF2-40B4-BE49-F238E27FC236}">
                  <a16:creationId xmlns:a16="http://schemas.microsoft.com/office/drawing/2014/main" id="{F7542E5C-C0DF-31B5-9B76-8AEC423477DE}"/>
                </a:ext>
              </a:extLst>
            </p:cNvPr>
            <p:cNvSpPr/>
            <p:nvPr/>
          </p:nvSpPr>
          <p:spPr>
            <a:xfrm>
              <a:off x="3626122" y="40397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5" name="Freeform 104">
              <a:extLst>
                <a:ext uri="{FF2B5EF4-FFF2-40B4-BE49-F238E27FC236}">
                  <a16:creationId xmlns:a16="http://schemas.microsoft.com/office/drawing/2014/main" id="{DECCD307-3BD7-4427-756D-85E9FF733240}"/>
                </a:ext>
              </a:extLst>
            </p:cNvPr>
            <p:cNvSpPr/>
            <p:nvPr/>
          </p:nvSpPr>
          <p:spPr>
            <a:xfrm>
              <a:off x="3626131" y="4133074"/>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6" name="Freeform 105">
              <a:extLst>
                <a:ext uri="{FF2B5EF4-FFF2-40B4-BE49-F238E27FC236}">
                  <a16:creationId xmlns:a16="http://schemas.microsoft.com/office/drawing/2014/main" id="{BCCBBEAD-B131-83D9-C689-544CF5EB4ED7}"/>
                </a:ext>
              </a:extLst>
            </p:cNvPr>
            <p:cNvSpPr/>
            <p:nvPr/>
          </p:nvSpPr>
          <p:spPr>
            <a:xfrm>
              <a:off x="3626122" y="4184755"/>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07" name="Graphic 106" descr="Paper with solid fill">
            <a:extLst>
              <a:ext uri="{FF2B5EF4-FFF2-40B4-BE49-F238E27FC236}">
                <a16:creationId xmlns:a16="http://schemas.microsoft.com/office/drawing/2014/main" id="{DB9A1A24-D589-87E6-3701-6C03228820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07704" y="6295396"/>
            <a:ext cx="1326347" cy="1326347"/>
          </a:xfrm>
          <a:prstGeom prst="rect">
            <a:avLst/>
          </a:prstGeom>
        </p:spPr>
      </p:pic>
      <p:pic>
        <p:nvPicPr>
          <p:cNvPr id="108" name="Graphic 107" descr="Pie chart with solid fill">
            <a:extLst>
              <a:ext uri="{FF2B5EF4-FFF2-40B4-BE49-F238E27FC236}">
                <a16:creationId xmlns:a16="http://schemas.microsoft.com/office/drawing/2014/main" id="{7DAEC415-BA35-D2F2-9285-7F9AEA6852F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52819" y="6794357"/>
            <a:ext cx="364941" cy="364941"/>
          </a:xfrm>
          <a:prstGeom prst="rect">
            <a:avLst/>
          </a:prstGeom>
        </p:spPr>
      </p:pic>
      <p:sp>
        <p:nvSpPr>
          <p:cNvPr id="109" name="Freeform 108">
            <a:extLst>
              <a:ext uri="{FF2B5EF4-FFF2-40B4-BE49-F238E27FC236}">
                <a16:creationId xmlns:a16="http://schemas.microsoft.com/office/drawing/2014/main" id="{F0C1B902-4270-9113-58B2-DB5A38C7145D}"/>
              </a:ext>
            </a:extLst>
          </p:cNvPr>
          <p:cNvSpPr/>
          <p:nvPr/>
        </p:nvSpPr>
        <p:spPr>
          <a:xfrm>
            <a:off x="6736062" y="6440608"/>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10" name="Freeform 109">
            <a:extLst>
              <a:ext uri="{FF2B5EF4-FFF2-40B4-BE49-F238E27FC236}">
                <a16:creationId xmlns:a16="http://schemas.microsoft.com/office/drawing/2014/main" id="{0C29B044-D730-3CB6-C4D8-F15FFF047A92}"/>
              </a:ext>
            </a:extLst>
          </p:cNvPr>
          <p:cNvSpPr/>
          <p:nvPr/>
        </p:nvSpPr>
        <p:spPr>
          <a:xfrm>
            <a:off x="8998529" y="6627055"/>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1" name="Freeform 110">
            <a:extLst>
              <a:ext uri="{FF2B5EF4-FFF2-40B4-BE49-F238E27FC236}">
                <a16:creationId xmlns:a16="http://schemas.microsoft.com/office/drawing/2014/main" id="{A0E71C6D-194B-3662-3122-F4C2989E0D05}"/>
              </a:ext>
            </a:extLst>
          </p:cNvPr>
          <p:cNvSpPr/>
          <p:nvPr/>
        </p:nvSpPr>
        <p:spPr>
          <a:xfrm>
            <a:off x="8998529" y="6720601"/>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2" name="Freeform 111">
            <a:extLst>
              <a:ext uri="{FF2B5EF4-FFF2-40B4-BE49-F238E27FC236}">
                <a16:creationId xmlns:a16="http://schemas.microsoft.com/office/drawing/2014/main" id="{8899FF6F-214C-7556-0D98-B84F4D10D5A4}"/>
              </a:ext>
            </a:extLst>
          </p:cNvPr>
          <p:cNvSpPr/>
          <p:nvPr/>
        </p:nvSpPr>
        <p:spPr>
          <a:xfrm>
            <a:off x="9354005" y="687651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3" name="Freeform 112">
            <a:extLst>
              <a:ext uri="{FF2B5EF4-FFF2-40B4-BE49-F238E27FC236}">
                <a16:creationId xmlns:a16="http://schemas.microsoft.com/office/drawing/2014/main" id="{D7F0F4DF-F9BD-67E2-FEFC-F6C074DF904A}"/>
              </a:ext>
            </a:extLst>
          </p:cNvPr>
          <p:cNvSpPr/>
          <p:nvPr/>
        </p:nvSpPr>
        <p:spPr>
          <a:xfrm>
            <a:off x="9354005" y="6963822"/>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4" name="Freeform 113">
            <a:extLst>
              <a:ext uri="{FF2B5EF4-FFF2-40B4-BE49-F238E27FC236}">
                <a16:creationId xmlns:a16="http://schemas.microsoft.com/office/drawing/2014/main" id="{B376ECCA-3AB8-3644-C2A0-5CBD6B1CE402}"/>
              </a:ext>
            </a:extLst>
          </p:cNvPr>
          <p:cNvSpPr/>
          <p:nvPr/>
        </p:nvSpPr>
        <p:spPr>
          <a:xfrm>
            <a:off x="9354005" y="705113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5" name="TextBox 114">
            <a:extLst>
              <a:ext uri="{FF2B5EF4-FFF2-40B4-BE49-F238E27FC236}">
                <a16:creationId xmlns:a16="http://schemas.microsoft.com/office/drawing/2014/main" id="{6ED97CC3-7CC2-A89B-2CAC-79BD91BE59E3}"/>
              </a:ext>
            </a:extLst>
          </p:cNvPr>
          <p:cNvSpPr txBox="1"/>
          <p:nvPr/>
        </p:nvSpPr>
        <p:spPr>
          <a:xfrm>
            <a:off x="8675415" y="7625797"/>
            <a:ext cx="632756" cy="36797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OCR</a:t>
            </a:r>
          </a:p>
        </p:txBody>
      </p:sp>
      <p:grpSp>
        <p:nvGrpSpPr>
          <p:cNvPr id="116" name="Group 115">
            <a:extLst>
              <a:ext uri="{FF2B5EF4-FFF2-40B4-BE49-F238E27FC236}">
                <a16:creationId xmlns:a16="http://schemas.microsoft.com/office/drawing/2014/main" id="{E575A187-D5AC-BA47-331B-F45C62F1409E}"/>
              </a:ext>
            </a:extLst>
          </p:cNvPr>
          <p:cNvGrpSpPr/>
          <p:nvPr/>
        </p:nvGrpSpPr>
        <p:grpSpPr>
          <a:xfrm>
            <a:off x="6469365" y="6295396"/>
            <a:ext cx="1326347" cy="1326347"/>
            <a:chOff x="3613121" y="2046618"/>
            <a:chExt cx="675252" cy="675252"/>
          </a:xfrm>
        </p:grpSpPr>
        <p:grpSp>
          <p:nvGrpSpPr>
            <p:cNvPr id="117" name="Group 116">
              <a:extLst>
                <a:ext uri="{FF2B5EF4-FFF2-40B4-BE49-F238E27FC236}">
                  <a16:creationId xmlns:a16="http://schemas.microsoft.com/office/drawing/2014/main" id="{855B935B-0253-AA59-1A47-E4A7A276879D}"/>
                </a:ext>
              </a:extLst>
            </p:cNvPr>
            <p:cNvGrpSpPr/>
            <p:nvPr/>
          </p:nvGrpSpPr>
          <p:grpSpPr>
            <a:xfrm>
              <a:off x="3613121" y="2046618"/>
              <a:ext cx="675252" cy="675252"/>
              <a:chOff x="2791655" y="3946044"/>
              <a:chExt cx="675252" cy="675252"/>
            </a:xfrm>
          </p:grpSpPr>
          <p:pic>
            <p:nvPicPr>
              <p:cNvPr id="120" name="Graphic 119" descr="Paper with solid fill">
                <a:extLst>
                  <a:ext uri="{FF2B5EF4-FFF2-40B4-BE49-F238E27FC236}">
                    <a16:creationId xmlns:a16="http://schemas.microsoft.com/office/drawing/2014/main" id="{7B7A8300-A02B-96DB-1149-B547F28320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21" name="Freeform 120">
                <a:extLst>
                  <a:ext uri="{FF2B5EF4-FFF2-40B4-BE49-F238E27FC236}">
                    <a16:creationId xmlns:a16="http://schemas.microsoft.com/office/drawing/2014/main" id="{41AAF4A9-5ABE-18CE-0CCD-D279F16C7D94}"/>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22" name="Freeform 121">
                <a:extLst>
                  <a:ext uri="{FF2B5EF4-FFF2-40B4-BE49-F238E27FC236}">
                    <a16:creationId xmlns:a16="http://schemas.microsoft.com/office/drawing/2014/main" id="{43E2E5BD-4EC8-DE5D-A3CA-47E24EB60051}"/>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18" name="Freeform 117">
              <a:extLst>
                <a:ext uri="{FF2B5EF4-FFF2-40B4-BE49-F238E27FC236}">
                  <a16:creationId xmlns:a16="http://schemas.microsoft.com/office/drawing/2014/main" id="{1935CD87-C61F-61AE-956A-330BCB2A1125}"/>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9" name="Freeform 118">
              <a:extLst>
                <a:ext uri="{FF2B5EF4-FFF2-40B4-BE49-F238E27FC236}">
                  <a16:creationId xmlns:a16="http://schemas.microsoft.com/office/drawing/2014/main" id="{FD04AC34-4C5A-8640-91B9-8A307D35563F}"/>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23" name="Rectangle 122">
            <a:extLst>
              <a:ext uri="{FF2B5EF4-FFF2-40B4-BE49-F238E27FC236}">
                <a16:creationId xmlns:a16="http://schemas.microsoft.com/office/drawing/2014/main" id="{A24324B0-CB72-E95A-3F2D-92A70548606F}"/>
              </a:ext>
            </a:extLst>
          </p:cNvPr>
          <p:cNvSpPr/>
          <p:nvPr/>
        </p:nvSpPr>
        <p:spPr bwMode="auto">
          <a:xfrm>
            <a:off x="18742634" y="12476817"/>
            <a:ext cx="2515109" cy="592425"/>
          </a:xfrm>
          <a:prstGeom prst="rect">
            <a:avLst/>
          </a:prstGeom>
          <a:solidFill>
            <a:srgbClr val="00B0F0">
              <a:alpha val="63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3200">
                <a:solidFill>
                  <a:schemeClr val="bg1"/>
                </a:solidFill>
              </a:rPr>
              <a:t>Use</a:t>
            </a:r>
          </a:p>
        </p:txBody>
      </p:sp>
      <p:sp>
        <p:nvSpPr>
          <p:cNvPr id="124" name="Triangle 123">
            <a:extLst>
              <a:ext uri="{FF2B5EF4-FFF2-40B4-BE49-F238E27FC236}">
                <a16:creationId xmlns:a16="http://schemas.microsoft.com/office/drawing/2014/main" id="{90512427-F505-A50D-3EAD-E0566612460E}"/>
              </a:ext>
            </a:extLst>
          </p:cNvPr>
          <p:cNvSpPr/>
          <p:nvPr/>
        </p:nvSpPr>
        <p:spPr>
          <a:xfrm rot="5400000">
            <a:off x="7646623"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5" name="Triangle 124">
            <a:extLst>
              <a:ext uri="{FF2B5EF4-FFF2-40B4-BE49-F238E27FC236}">
                <a16:creationId xmlns:a16="http://schemas.microsoft.com/office/drawing/2014/main" id="{8DEE4C6E-07C9-5560-0A83-A77D251A128B}"/>
              </a:ext>
            </a:extLst>
          </p:cNvPr>
          <p:cNvSpPr/>
          <p:nvPr/>
        </p:nvSpPr>
        <p:spPr>
          <a:xfrm rot="5400000">
            <a:off x="9720734"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6" name="Triangle 125">
            <a:extLst>
              <a:ext uri="{FF2B5EF4-FFF2-40B4-BE49-F238E27FC236}">
                <a16:creationId xmlns:a16="http://schemas.microsoft.com/office/drawing/2014/main" id="{CB33862B-982E-0081-0E9C-00054A8BABC9}"/>
              </a:ext>
            </a:extLst>
          </p:cNvPr>
          <p:cNvSpPr/>
          <p:nvPr/>
        </p:nvSpPr>
        <p:spPr>
          <a:xfrm rot="5400000">
            <a:off x="11794847"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7" name="Triangle 126">
            <a:extLst>
              <a:ext uri="{FF2B5EF4-FFF2-40B4-BE49-F238E27FC236}">
                <a16:creationId xmlns:a16="http://schemas.microsoft.com/office/drawing/2014/main" id="{72BE4BBF-E298-BED0-2ACE-498A4E7A3041}"/>
              </a:ext>
            </a:extLst>
          </p:cNvPr>
          <p:cNvSpPr/>
          <p:nvPr/>
        </p:nvSpPr>
        <p:spPr>
          <a:xfrm rot="5400000">
            <a:off x="14078202"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8" name="Rectangle 127">
            <a:extLst>
              <a:ext uri="{FF2B5EF4-FFF2-40B4-BE49-F238E27FC236}">
                <a16:creationId xmlns:a16="http://schemas.microsoft.com/office/drawing/2014/main" id="{A0F047E2-C926-E15E-290D-30FB59E12C80}"/>
              </a:ext>
            </a:extLst>
          </p:cNvPr>
          <p:cNvSpPr/>
          <p:nvPr/>
        </p:nvSpPr>
        <p:spPr>
          <a:xfrm>
            <a:off x="5558173" y="8416645"/>
            <a:ext cx="10841206"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129" name="Triangle 128">
            <a:extLst>
              <a:ext uri="{FF2B5EF4-FFF2-40B4-BE49-F238E27FC236}">
                <a16:creationId xmlns:a16="http://schemas.microsoft.com/office/drawing/2014/main" id="{2C597AF0-57C5-FEBD-9B91-22CEF183AF46}"/>
              </a:ext>
            </a:extLst>
          </p:cNvPr>
          <p:cNvSpPr/>
          <p:nvPr/>
        </p:nvSpPr>
        <p:spPr>
          <a:xfrm rot="5400000">
            <a:off x="16385446" y="7559736"/>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30" name="Group 129">
            <a:extLst>
              <a:ext uri="{FF2B5EF4-FFF2-40B4-BE49-F238E27FC236}">
                <a16:creationId xmlns:a16="http://schemas.microsoft.com/office/drawing/2014/main" id="{25AAE159-BE7A-B440-16FC-D71ABC0B6DF6}"/>
              </a:ext>
            </a:extLst>
          </p:cNvPr>
          <p:cNvGrpSpPr/>
          <p:nvPr/>
        </p:nvGrpSpPr>
        <p:grpSpPr>
          <a:xfrm>
            <a:off x="14755131" y="6016513"/>
            <a:ext cx="1265216" cy="2136865"/>
            <a:chOff x="5426481" y="1717776"/>
            <a:chExt cx="562191" cy="949502"/>
          </a:xfrm>
        </p:grpSpPr>
        <p:grpSp>
          <p:nvGrpSpPr>
            <p:cNvPr id="131" name="Group 130">
              <a:extLst>
                <a:ext uri="{FF2B5EF4-FFF2-40B4-BE49-F238E27FC236}">
                  <a16:creationId xmlns:a16="http://schemas.microsoft.com/office/drawing/2014/main" id="{301F9948-D739-6082-72C4-51607F66A465}"/>
                </a:ext>
              </a:extLst>
            </p:cNvPr>
            <p:cNvGrpSpPr/>
            <p:nvPr/>
          </p:nvGrpSpPr>
          <p:grpSpPr>
            <a:xfrm>
              <a:off x="5511502" y="1787481"/>
              <a:ext cx="380624" cy="491126"/>
              <a:chOff x="6973052" y="1059136"/>
              <a:chExt cx="436100" cy="562710"/>
            </a:xfrm>
          </p:grpSpPr>
          <p:sp>
            <p:nvSpPr>
              <p:cNvPr id="137" name="Freeform 136">
                <a:extLst>
                  <a:ext uri="{FF2B5EF4-FFF2-40B4-BE49-F238E27FC236}">
                    <a16:creationId xmlns:a16="http://schemas.microsoft.com/office/drawing/2014/main" id="{4D14F5A7-9A9D-CDCA-1CB7-18FE7D57A4C2}"/>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8" name="Freeform 137">
                <a:extLst>
                  <a:ext uri="{FF2B5EF4-FFF2-40B4-BE49-F238E27FC236}">
                    <a16:creationId xmlns:a16="http://schemas.microsoft.com/office/drawing/2014/main" id="{BFA54A7B-E4BA-9255-8017-84D27F8FA3EC}"/>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32" name="Group 131">
              <a:extLst>
                <a:ext uri="{FF2B5EF4-FFF2-40B4-BE49-F238E27FC236}">
                  <a16:creationId xmlns:a16="http://schemas.microsoft.com/office/drawing/2014/main" id="{CC62A559-DD58-B530-DB2E-7BE9CDADBA52}"/>
                </a:ext>
              </a:extLst>
            </p:cNvPr>
            <p:cNvGrpSpPr/>
            <p:nvPr/>
          </p:nvGrpSpPr>
          <p:grpSpPr>
            <a:xfrm>
              <a:off x="5583306" y="1717776"/>
              <a:ext cx="380624" cy="491126"/>
              <a:chOff x="6973052" y="1059134"/>
              <a:chExt cx="436100" cy="562710"/>
            </a:xfrm>
          </p:grpSpPr>
          <p:sp>
            <p:nvSpPr>
              <p:cNvPr id="135" name="Freeform 134">
                <a:extLst>
                  <a:ext uri="{FF2B5EF4-FFF2-40B4-BE49-F238E27FC236}">
                    <a16:creationId xmlns:a16="http://schemas.microsoft.com/office/drawing/2014/main" id="{88A976A0-1C62-8997-7C3E-0346DDAB40D5}"/>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6" name="Freeform 135">
                <a:extLst>
                  <a:ext uri="{FF2B5EF4-FFF2-40B4-BE49-F238E27FC236}">
                    <a16:creationId xmlns:a16="http://schemas.microsoft.com/office/drawing/2014/main" id="{B2A515FD-787F-C5AB-12C0-6B665544754B}"/>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33" name="TextBox 132">
              <a:extLst>
                <a:ext uri="{FF2B5EF4-FFF2-40B4-BE49-F238E27FC236}">
                  <a16:creationId xmlns:a16="http://schemas.microsoft.com/office/drawing/2014/main" id="{AFBDA92B-B209-F55B-5A4E-BFEBF211E711}"/>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34" name="Graphic 133">
              <a:extLst>
                <a:ext uri="{FF2B5EF4-FFF2-40B4-BE49-F238E27FC236}">
                  <a16:creationId xmlns:a16="http://schemas.microsoft.com/office/drawing/2014/main" id="{1B090C84-2475-1763-FBA8-05EB7A465D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139" name="Rectangle 138">
            <a:extLst>
              <a:ext uri="{FF2B5EF4-FFF2-40B4-BE49-F238E27FC236}">
                <a16:creationId xmlns:a16="http://schemas.microsoft.com/office/drawing/2014/main" id="{C9D83D0F-A7C1-25C1-9A37-EB4F3C5BD3F3}"/>
              </a:ext>
            </a:extLst>
          </p:cNvPr>
          <p:cNvSpPr/>
          <p:nvPr/>
        </p:nvSpPr>
        <p:spPr>
          <a:xfrm>
            <a:off x="18739201" y="5022464"/>
            <a:ext cx="2505854" cy="7454348"/>
          </a:xfrm>
          <a:prstGeom prst="rect">
            <a:avLst/>
          </a:prstGeom>
          <a:solidFill>
            <a:srgbClr val="00B0F0">
              <a:alpha val="1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grpSp>
        <p:nvGrpSpPr>
          <p:cNvPr id="140" name="Group 139">
            <a:extLst>
              <a:ext uri="{FF2B5EF4-FFF2-40B4-BE49-F238E27FC236}">
                <a16:creationId xmlns:a16="http://schemas.microsoft.com/office/drawing/2014/main" id="{FC18779E-DCF8-F165-6C7F-5C91F15618CE}"/>
              </a:ext>
            </a:extLst>
          </p:cNvPr>
          <p:cNvGrpSpPr/>
          <p:nvPr/>
        </p:nvGrpSpPr>
        <p:grpSpPr>
          <a:xfrm>
            <a:off x="19144217" y="5605509"/>
            <a:ext cx="1633785" cy="2613705"/>
            <a:chOff x="8819067" y="1001545"/>
            <a:chExt cx="740336" cy="1161383"/>
          </a:xfrm>
        </p:grpSpPr>
        <p:sp>
          <p:nvSpPr>
            <p:cNvPr id="141" name="TextBox 140">
              <a:extLst>
                <a:ext uri="{FF2B5EF4-FFF2-40B4-BE49-F238E27FC236}">
                  <a16:creationId xmlns:a16="http://schemas.microsoft.com/office/drawing/2014/main" id="{F1024A32-9ACD-947C-46C4-C581DB64574C}"/>
                </a:ext>
              </a:extLst>
            </p:cNvPr>
            <p:cNvSpPr txBox="1"/>
            <p:nvPr/>
          </p:nvSpPr>
          <p:spPr>
            <a:xfrm>
              <a:off x="8819067" y="1496317"/>
              <a:ext cx="740336" cy="666611"/>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Export JSON, </a:t>
              </a:r>
            </a:p>
            <a:p>
              <a:pPr algn="ctr">
                <a:defRPr/>
              </a:pPr>
              <a:r>
                <a:rPr lang="en-US" sz="2000" kern="0">
                  <a:solidFill>
                    <a:prstClr val="black"/>
                  </a:solidFill>
                  <a:latin typeface="IBM Plex Sans" panose="020B0503050203000203" pitchFamily="34" charset="0"/>
                  <a:cs typeface="Consolas" panose="020B0609020204030204" pitchFamily="49" charset="0"/>
                </a:rPr>
                <a:t>Markdown,</a:t>
              </a:r>
            </a:p>
            <a:p>
              <a:pPr algn="ctr">
                <a:defRPr/>
              </a:pPr>
              <a:r>
                <a:rPr lang="en-US" sz="2000" kern="0">
                  <a:solidFill>
                    <a:prstClr val="black"/>
                  </a:solidFill>
                  <a:latin typeface="IBM Plex Sans" panose="020B0503050203000203" pitchFamily="34" charset="0"/>
                  <a:cs typeface="Consolas" panose="020B0609020204030204" pitchFamily="49" charset="0"/>
                </a:rPr>
                <a:t>HTML,</a:t>
              </a:r>
            </a:p>
            <a:p>
              <a:pPr algn="ctr">
                <a:defRPr/>
              </a:pPr>
              <a:r>
                <a:rPr lang="en-US" sz="2000" kern="0">
                  <a:solidFill>
                    <a:prstClr val="black"/>
                  </a:solidFill>
                  <a:latin typeface="IBM Plex Sans" panose="020B0503050203000203" pitchFamily="34" charset="0"/>
                  <a:cs typeface="Consolas" panose="020B0609020204030204" pitchFamily="49" charset="0"/>
                </a:rPr>
                <a:t>Figures,</a:t>
              </a:r>
            </a:p>
            <a:p>
              <a:pPr algn="ctr">
                <a:defRPr/>
              </a:pPr>
              <a:r>
                <a:rPr lang="en-US" sz="2000" kern="0">
                  <a:solidFill>
                    <a:prstClr val="black"/>
                  </a:solidFill>
                  <a:latin typeface="IBM Plex Sans" panose="020B0503050203000203" pitchFamily="34" charset="0"/>
                  <a:cs typeface="Consolas" panose="020B0609020204030204" pitchFamily="49" charset="0"/>
                </a:rPr>
                <a:t>…</a:t>
              </a:r>
            </a:p>
          </p:txBody>
        </p:sp>
        <p:sp>
          <p:nvSpPr>
            <p:cNvPr id="142" name="Rectangle 141">
              <a:extLst>
                <a:ext uri="{FF2B5EF4-FFF2-40B4-BE49-F238E27FC236}">
                  <a16:creationId xmlns:a16="http://schemas.microsoft.com/office/drawing/2014/main" id="{0FBB516E-85C7-DF26-783B-8CBF0996FE47}"/>
                </a:ext>
              </a:extLst>
            </p:cNvPr>
            <p:cNvSpPr/>
            <p:nvPr/>
          </p:nvSpPr>
          <p:spPr>
            <a:xfrm>
              <a:off x="8951495" y="1238476"/>
              <a:ext cx="448124" cy="210410"/>
            </a:xfrm>
            <a:prstGeom prst="rect">
              <a:avLst/>
            </a:prstGeom>
          </p:spPr>
          <p:txBody>
            <a:bodyPr wrap="square">
              <a:spAutoFit/>
            </a:bodyPr>
            <a:lstStyle/>
            <a:p>
              <a:pPr>
                <a:defRPr/>
              </a:pPr>
              <a:r>
                <a:rPr lang="en-US" sz="2000" b="1" kern="0">
                  <a:solidFill>
                    <a:prstClr val="black"/>
                  </a:solidFill>
                  <a:latin typeface="Consolas" panose="020B0609020204030204" pitchFamily="49" charset="0"/>
                  <a:cs typeface="Consolas" panose="020B0609020204030204" pitchFamily="49" charset="0"/>
                </a:rPr>
                <a:t>{;}</a:t>
              </a:r>
            </a:p>
          </p:txBody>
        </p:sp>
        <p:sp>
          <p:nvSpPr>
            <p:cNvPr id="143" name="Rectangle 142">
              <a:extLst>
                <a:ext uri="{FF2B5EF4-FFF2-40B4-BE49-F238E27FC236}">
                  <a16:creationId xmlns:a16="http://schemas.microsoft.com/office/drawing/2014/main" id="{FA59E8F7-194E-CD88-136A-25D831FAB5B0}"/>
                </a:ext>
              </a:extLst>
            </p:cNvPr>
            <p:cNvSpPr/>
            <p:nvPr/>
          </p:nvSpPr>
          <p:spPr>
            <a:xfrm>
              <a:off x="8882109" y="1001545"/>
              <a:ext cx="448124" cy="238974"/>
            </a:xfrm>
            <a:prstGeom prst="rect">
              <a:avLst/>
            </a:prstGeom>
          </p:spPr>
          <p:txBody>
            <a:bodyPr wrap="square">
              <a:spAutoFit/>
            </a:bodyPr>
            <a:lstStyle/>
            <a:p>
              <a:pPr>
                <a:defRPr/>
              </a:pPr>
              <a:r>
                <a:rPr lang="en-US" sz="3200" b="1" kern="0">
                  <a:solidFill>
                    <a:prstClr val="black"/>
                  </a:solidFill>
                  <a:latin typeface="Consolas" panose="020B0609020204030204" pitchFamily="49" charset="0"/>
                  <a:cs typeface="Consolas" panose="020B0609020204030204" pitchFamily="49" charset="0"/>
                </a:rPr>
                <a:t>##</a:t>
              </a:r>
            </a:p>
          </p:txBody>
        </p:sp>
        <p:pic>
          <p:nvPicPr>
            <p:cNvPr id="144" name="Graphic 143" descr="Pie chart with solid fill">
              <a:extLst>
                <a:ext uri="{FF2B5EF4-FFF2-40B4-BE49-F238E27FC236}">
                  <a16:creationId xmlns:a16="http://schemas.microsoft.com/office/drawing/2014/main" id="{4AAACD95-6124-8B81-1141-9702C576AAD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24664" y="1112102"/>
              <a:ext cx="162159" cy="162159"/>
            </a:xfrm>
            <a:prstGeom prst="rect">
              <a:avLst/>
            </a:prstGeom>
          </p:spPr>
        </p:pic>
        <p:sp>
          <p:nvSpPr>
            <p:cNvPr id="145" name="Freeform 144">
              <a:extLst>
                <a:ext uri="{FF2B5EF4-FFF2-40B4-BE49-F238E27FC236}">
                  <a16:creationId xmlns:a16="http://schemas.microsoft.com/office/drawing/2014/main" id="{8C1D0287-A079-5C9E-34CD-2DB810C8DD13}"/>
                </a:ext>
              </a:extLst>
            </p:cNvPr>
            <p:cNvSpPr/>
            <p:nvPr/>
          </p:nvSpPr>
          <p:spPr>
            <a:xfrm>
              <a:off x="9402929" y="1148607"/>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6" name="Freeform 145">
              <a:extLst>
                <a:ext uri="{FF2B5EF4-FFF2-40B4-BE49-F238E27FC236}">
                  <a16:creationId xmlns:a16="http://schemas.microsoft.com/office/drawing/2014/main" id="{E01F5E81-7660-24AB-4666-BEFFE62365BC}"/>
                </a:ext>
              </a:extLst>
            </p:cNvPr>
            <p:cNvSpPr/>
            <p:nvPr/>
          </p:nvSpPr>
          <p:spPr>
            <a:xfrm>
              <a:off x="9402929" y="1187402"/>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7" name="Freeform 146">
              <a:extLst>
                <a:ext uri="{FF2B5EF4-FFF2-40B4-BE49-F238E27FC236}">
                  <a16:creationId xmlns:a16="http://schemas.microsoft.com/office/drawing/2014/main" id="{A0CEAC35-D743-5DAD-08BE-B14D02820842}"/>
                </a:ext>
              </a:extLst>
            </p:cNvPr>
            <p:cNvSpPr/>
            <p:nvPr/>
          </p:nvSpPr>
          <p:spPr>
            <a:xfrm>
              <a:off x="9402929" y="1226198"/>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8" name="TextBox 147">
            <a:extLst>
              <a:ext uri="{FF2B5EF4-FFF2-40B4-BE49-F238E27FC236}">
                <a16:creationId xmlns:a16="http://schemas.microsoft.com/office/drawing/2014/main" id="{AA2A68AF-77E0-32D8-1387-6220B6C70D72}"/>
              </a:ext>
            </a:extLst>
          </p:cNvPr>
          <p:cNvSpPr txBox="1"/>
          <p:nvPr/>
        </p:nvSpPr>
        <p:spPr>
          <a:xfrm>
            <a:off x="19713303" y="11741506"/>
            <a:ext cx="510392" cy="594425"/>
          </a:xfrm>
          <a:prstGeom prst="rect">
            <a:avLst/>
          </a:prstGeom>
          <a:noFill/>
        </p:spPr>
        <p:txBody>
          <a:bodyPr wrap="none" rtlCol="0">
            <a:spAutoFit/>
          </a:bodyPr>
          <a:lstStyle/>
          <a:p>
            <a:pPr algn="ctr">
              <a:defRPr/>
            </a:pPr>
            <a:r>
              <a:rPr lang="en-US" kern="0">
                <a:solidFill>
                  <a:prstClr val="black"/>
                </a:solidFill>
                <a:latin typeface="IBM Plex Sans" panose="020B0503050203000203" pitchFamily="34" charset="0"/>
                <a:cs typeface="Consolas" panose="020B0609020204030204" pitchFamily="49" charset="0"/>
              </a:rPr>
              <a:t>…</a:t>
            </a:r>
          </a:p>
        </p:txBody>
      </p:sp>
      <p:grpSp>
        <p:nvGrpSpPr>
          <p:cNvPr id="149" name="Group 148">
            <a:extLst>
              <a:ext uri="{FF2B5EF4-FFF2-40B4-BE49-F238E27FC236}">
                <a16:creationId xmlns:a16="http://schemas.microsoft.com/office/drawing/2014/main" id="{10886747-D55F-57F3-8493-A7D9942F497A}"/>
              </a:ext>
            </a:extLst>
          </p:cNvPr>
          <p:cNvGrpSpPr/>
          <p:nvPr/>
        </p:nvGrpSpPr>
        <p:grpSpPr>
          <a:xfrm>
            <a:off x="4097760" y="6881708"/>
            <a:ext cx="1315332" cy="1240284"/>
            <a:chOff x="168111" y="1251067"/>
            <a:chExt cx="584459" cy="551112"/>
          </a:xfrm>
        </p:grpSpPr>
        <p:pic>
          <p:nvPicPr>
            <p:cNvPr id="150" name="Graphic 149" descr="Paper outline">
              <a:extLst>
                <a:ext uri="{FF2B5EF4-FFF2-40B4-BE49-F238E27FC236}">
                  <a16:creationId xmlns:a16="http://schemas.microsoft.com/office/drawing/2014/main" id="{18FCE7D0-5C4C-D61B-0E29-4F7BB278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111" y="1251067"/>
              <a:ext cx="584459" cy="551112"/>
            </a:xfrm>
            <a:prstGeom prst="rect">
              <a:avLst/>
            </a:prstGeom>
          </p:spPr>
        </p:pic>
        <p:pic>
          <p:nvPicPr>
            <p:cNvPr id="151" name="Graphic 150" descr="Image with solid fill">
              <a:extLst>
                <a:ext uri="{FF2B5EF4-FFF2-40B4-BE49-F238E27FC236}">
                  <a16:creationId xmlns:a16="http://schemas.microsoft.com/office/drawing/2014/main" id="{AF4E3900-C04A-A7F2-E2D9-C46FD67A8F8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0954">
              <a:off x="269744" y="1383959"/>
              <a:ext cx="373626" cy="352308"/>
            </a:xfrm>
            <a:prstGeom prst="rect">
              <a:avLst/>
            </a:prstGeom>
          </p:spPr>
        </p:pic>
      </p:grpSp>
      <p:pic>
        <p:nvPicPr>
          <p:cNvPr id="152" name="Picture 2" descr="adobe-pdf-icon-logo-png-transparent - BioChek, smart veterinary diagnostics">
            <a:extLst>
              <a:ext uri="{FF2B5EF4-FFF2-40B4-BE49-F238E27FC236}">
                <a16:creationId xmlns:a16="http://schemas.microsoft.com/office/drawing/2014/main" id="{2AC544D6-4797-9E65-4B45-B03E7ED6222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11556" y="5379589"/>
            <a:ext cx="1023424" cy="1075889"/>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a:extLst>
              <a:ext uri="{FF2B5EF4-FFF2-40B4-BE49-F238E27FC236}">
                <a16:creationId xmlns:a16="http://schemas.microsoft.com/office/drawing/2014/main" id="{510C10E5-95E5-FCF8-2B61-E820A54EC55C}"/>
              </a:ext>
            </a:extLst>
          </p:cNvPr>
          <p:cNvSpPr txBox="1"/>
          <p:nvPr/>
        </p:nvSpPr>
        <p:spPr>
          <a:xfrm>
            <a:off x="19003606" y="11414580"/>
            <a:ext cx="1891087" cy="651038"/>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Chunking</a:t>
            </a:r>
          </a:p>
          <a:p>
            <a:pPr algn="ctr">
              <a:defRPr/>
            </a:pPr>
            <a:r>
              <a:rPr lang="en-US" sz="2000" kern="0">
                <a:solidFill>
                  <a:prstClr val="black"/>
                </a:solidFill>
                <a:latin typeface="IBM Plex Sans" panose="020B0503050203000203" pitchFamily="34" charset="0"/>
                <a:cs typeface="Consolas" panose="020B0609020204030204" pitchFamily="49" charset="0"/>
              </a:rPr>
              <a:t>for RAG</a:t>
            </a:r>
          </a:p>
        </p:txBody>
      </p:sp>
      <p:grpSp>
        <p:nvGrpSpPr>
          <p:cNvPr id="154" name="Group 153">
            <a:extLst>
              <a:ext uri="{FF2B5EF4-FFF2-40B4-BE49-F238E27FC236}">
                <a16:creationId xmlns:a16="http://schemas.microsoft.com/office/drawing/2014/main" id="{52128808-3A01-7B94-6318-44FBFBB0E397}"/>
              </a:ext>
            </a:extLst>
          </p:cNvPr>
          <p:cNvGrpSpPr/>
          <p:nvPr/>
        </p:nvGrpSpPr>
        <p:grpSpPr>
          <a:xfrm>
            <a:off x="19554694" y="10269158"/>
            <a:ext cx="856599" cy="1105287"/>
            <a:chOff x="8176697" y="2700288"/>
            <a:chExt cx="380624" cy="491127"/>
          </a:xfrm>
        </p:grpSpPr>
        <p:sp>
          <p:nvSpPr>
            <p:cNvPr id="155" name="Freeform 154">
              <a:extLst>
                <a:ext uri="{FF2B5EF4-FFF2-40B4-BE49-F238E27FC236}">
                  <a16:creationId xmlns:a16="http://schemas.microsoft.com/office/drawing/2014/main" id="{87141453-11FF-798A-5D73-1D3F8AE2D968}"/>
                </a:ext>
              </a:extLst>
            </p:cNvPr>
            <p:cNvSpPr/>
            <p:nvPr/>
          </p:nvSpPr>
          <p:spPr>
            <a:xfrm>
              <a:off x="8189991" y="2709107"/>
              <a:ext cx="354035" cy="45904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56" name="Freeform 155">
              <a:extLst>
                <a:ext uri="{FF2B5EF4-FFF2-40B4-BE49-F238E27FC236}">
                  <a16:creationId xmlns:a16="http://schemas.microsoft.com/office/drawing/2014/main" id="{0A9AB5DB-FFEB-D629-F86B-6A0BB255370C}"/>
                </a:ext>
              </a:extLst>
            </p:cNvPr>
            <p:cNvSpPr/>
            <p:nvPr/>
          </p:nvSpPr>
          <p:spPr>
            <a:xfrm>
              <a:off x="8176697" y="2700288"/>
              <a:ext cx="380624" cy="491127"/>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pic>
          <p:nvPicPr>
            <p:cNvPr id="157" name="Picture 156">
              <a:extLst>
                <a:ext uri="{FF2B5EF4-FFF2-40B4-BE49-F238E27FC236}">
                  <a16:creationId xmlns:a16="http://schemas.microsoft.com/office/drawing/2014/main" id="{E0E9C6EA-CEC1-ACAD-C5A5-7DC448C9B293}"/>
                </a:ext>
              </a:extLst>
            </p:cNvPr>
            <p:cNvPicPr>
              <a:picLocks noChangeAspect="1"/>
            </p:cNvPicPr>
            <p:nvPr/>
          </p:nvPicPr>
          <p:blipFill>
            <a:blip r:embed="rId24"/>
            <a:stretch>
              <a:fillRect/>
            </a:stretch>
          </p:blipFill>
          <p:spPr>
            <a:xfrm>
              <a:off x="8233663" y="2875821"/>
              <a:ext cx="267022" cy="267022"/>
            </a:xfrm>
            <a:prstGeom prst="rect">
              <a:avLst/>
            </a:prstGeom>
          </p:spPr>
        </p:pic>
      </p:grpSp>
      <p:grpSp>
        <p:nvGrpSpPr>
          <p:cNvPr id="158" name="Group 157">
            <a:extLst>
              <a:ext uri="{FF2B5EF4-FFF2-40B4-BE49-F238E27FC236}">
                <a16:creationId xmlns:a16="http://schemas.microsoft.com/office/drawing/2014/main" id="{B1414B5A-92CD-B4AA-7584-CAF92662A6EA}"/>
              </a:ext>
            </a:extLst>
          </p:cNvPr>
          <p:cNvGrpSpPr/>
          <p:nvPr/>
        </p:nvGrpSpPr>
        <p:grpSpPr>
          <a:xfrm>
            <a:off x="17040784" y="7234008"/>
            <a:ext cx="1265216" cy="1943952"/>
            <a:chOff x="8359284" y="2024524"/>
            <a:chExt cx="562191" cy="863782"/>
          </a:xfrm>
        </p:grpSpPr>
        <p:grpSp>
          <p:nvGrpSpPr>
            <p:cNvPr id="159" name="Group 158">
              <a:extLst>
                <a:ext uri="{FF2B5EF4-FFF2-40B4-BE49-F238E27FC236}">
                  <a16:creationId xmlns:a16="http://schemas.microsoft.com/office/drawing/2014/main" id="{DFE06288-E54A-DC7D-65FF-5A87D4ECF3DF}"/>
                </a:ext>
              </a:extLst>
            </p:cNvPr>
            <p:cNvGrpSpPr/>
            <p:nvPr/>
          </p:nvGrpSpPr>
          <p:grpSpPr>
            <a:xfrm>
              <a:off x="8452513" y="2094229"/>
              <a:ext cx="380624" cy="491126"/>
              <a:chOff x="6973052" y="1059136"/>
              <a:chExt cx="436100" cy="562710"/>
            </a:xfrm>
          </p:grpSpPr>
          <p:sp>
            <p:nvSpPr>
              <p:cNvPr id="165" name="Freeform 164">
                <a:extLst>
                  <a:ext uri="{FF2B5EF4-FFF2-40B4-BE49-F238E27FC236}">
                    <a16:creationId xmlns:a16="http://schemas.microsoft.com/office/drawing/2014/main" id="{17F67DD8-F365-ECC5-5C1C-E358822BC4BB}"/>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6" name="Freeform 165">
                <a:extLst>
                  <a:ext uri="{FF2B5EF4-FFF2-40B4-BE49-F238E27FC236}">
                    <a16:creationId xmlns:a16="http://schemas.microsoft.com/office/drawing/2014/main" id="{2DFA66EE-FB57-9E79-A67D-9259B5D96C86}"/>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60" name="Group 159">
              <a:extLst>
                <a:ext uri="{FF2B5EF4-FFF2-40B4-BE49-F238E27FC236}">
                  <a16:creationId xmlns:a16="http://schemas.microsoft.com/office/drawing/2014/main" id="{2D8A2594-FCF2-63F2-EA5E-F4D0D62C0DE8}"/>
                </a:ext>
              </a:extLst>
            </p:cNvPr>
            <p:cNvGrpSpPr/>
            <p:nvPr/>
          </p:nvGrpSpPr>
          <p:grpSpPr>
            <a:xfrm>
              <a:off x="8524317" y="2024524"/>
              <a:ext cx="380624" cy="491126"/>
              <a:chOff x="6973052" y="1059134"/>
              <a:chExt cx="436100" cy="562710"/>
            </a:xfrm>
          </p:grpSpPr>
          <p:sp>
            <p:nvSpPr>
              <p:cNvPr id="163" name="Freeform 162">
                <a:extLst>
                  <a:ext uri="{FF2B5EF4-FFF2-40B4-BE49-F238E27FC236}">
                    <a16:creationId xmlns:a16="http://schemas.microsoft.com/office/drawing/2014/main" id="{BF66B3A4-FC45-27F7-D509-A36FD3EBB812}"/>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4" name="Freeform 163">
                <a:extLst>
                  <a:ext uri="{FF2B5EF4-FFF2-40B4-BE49-F238E27FC236}">
                    <a16:creationId xmlns:a16="http://schemas.microsoft.com/office/drawing/2014/main" id="{9D4C5615-0E0B-534C-E562-9F9015EFBE99}"/>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61" name="TextBox 160">
              <a:extLst>
                <a:ext uri="{FF2B5EF4-FFF2-40B4-BE49-F238E27FC236}">
                  <a16:creationId xmlns:a16="http://schemas.microsoft.com/office/drawing/2014/main" id="{284EBE64-B82E-FBA2-3AF1-62737053F1D6}"/>
                </a:ext>
              </a:extLst>
            </p:cNvPr>
            <p:cNvSpPr txBox="1"/>
            <p:nvPr/>
          </p:nvSpPr>
          <p:spPr>
            <a:xfrm>
              <a:off x="8359284" y="2599022"/>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Docling</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62" name="Graphic 161">
              <a:extLst>
                <a:ext uri="{FF2B5EF4-FFF2-40B4-BE49-F238E27FC236}">
                  <a16:creationId xmlns:a16="http://schemas.microsoft.com/office/drawing/2014/main" id="{BB9C2BC2-1B7A-B52C-3C85-CC3D8B2036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1401" y="2162431"/>
              <a:ext cx="303779" cy="303779"/>
            </a:xfrm>
            <a:prstGeom prst="rect">
              <a:avLst/>
            </a:prstGeom>
          </p:spPr>
        </p:pic>
      </p:grpSp>
      <p:sp>
        <p:nvSpPr>
          <p:cNvPr id="167" name="Freeform 166">
            <a:extLst>
              <a:ext uri="{FF2B5EF4-FFF2-40B4-BE49-F238E27FC236}">
                <a16:creationId xmlns:a16="http://schemas.microsoft.com/office/drawing/2014/main" id="{EA6FFC8D-C87C-B9B3-B53B-9F3514107B7E}"/>
              </a:ext>
            </a:extLst>
          </p:cNvPr>
          <p:cNvSpPr/>
          <p:nvPr/>
        </p:nvSpPr>
        <p:spPr>
          <a:xfrm>
            <a:off x="12927897" y="10059760"/>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168" name="Group 167">
            <a:extLst>
              <a:ext uri="{FF2B5EF4-FFF2-40B4-BE49-F238E27FC236}">
                <a16:creationId xmlns:a16="http://schemas.microsoft.com/office/drawing/2014/main" id="{1DE15923-86A6-6D2D-8D4D-754EB30ADC96}"/>
              </a:ext>
            </a:extLst>
          </p:cNvPr>
          <p:cNvGrpSpPr/>
          <p:nvPr/>
        </p:nvGrpSpPr>
        <p:grpSpPr>
          <a:xfrm>
            <a:off x="12661201" y="9914547"/>
            <a:ext cx="1326347" cy="1326347"/>
            <a:chOff x="3613121" y="2046618"/>
            <a:chExt cx="675252" cy="675252"/>
          </a:xfrm>
        </p:grpSpPr>
        <p:grpSp>
          <p:nvGrpSpPr>
            <p:cNvPr id="169" name="Group 168">
              <a:extLst>
                <a:ext uri="{FF2B5EF4-FFF2-40B4-BE49-F238E27FC236}">
                  <a16:creationId xmlns:a16="http://schemas.microsoft.com/office/drawing/2014/main" id="{426957C8-9612-C196-274E-0D64A714A685}"/>
                </a:ext>
              </a:extLst>
            </p:cNvPr>
            <p:cNvGrpSpPr/>
            <p:nvPr/>
          </p:nvGrpSpPr>
          <p:grpSpPr>
            <a:xfrm>
              <a:off x="3613121" y="2046618"/>
              <a:ext cx="675252" cy="675252"/>
              <a:chOff x="2791655" y="3946044"/>
              <a:chExt cx="675252" cy="675252"/>
            </a:xfrm>
          </p:grpSpPr>
          <p:pic>
            <p:nvPicPr>
              <p:cNvPr id="172" name="Graphic 171" descr="Paper with solid fill">
                <a:extLst>
                  <a:ext uri="{FF2B5EF4-FFF2-40B4-BE49-F238E27FC236}">
                    <a16:creationId xmlns:a16="http://schemas.microsoft.com/office/drawing/2014/main" id="{67E3FCFC-0D44-E6DE-F15D-7BF3318361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73" name="Freeform 172">
                <a:extLst>
                  <a:ext uri="{FF2B5EF4-FFF2-40B4-BE49-F238E27FC236}">
                    <a16:creationId xmlns:a16="http://schemas.microsoft.com/office/drawing/2014/main" id="{CAA32B4D-05DF-EBB0-4B38-5CF25748E7BA}"/>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4" name="Freeform 173">
                <a:extLst>
                  <a:ext uri="{FF2B5EF4-FFF2-40B4-BE49-F238E27FC236}">
                    <a16:creationId xmlns:a16="http://schemas.microsoft.com/office/drawing/2014/main" id="{C4D5A2E6-E3FC-429C-0D1F-D211734BC0AE}"/>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70" name="Freeform 169">
              <a:extLst>
                <a:ext uri="{FF2B5EF4-FFF2-40B4-BE49-F238E27FC236}">
                  <a16:creationId xmlns:a16="http://schemas.microsoft.com/office/drawing/2014/main" id="{DEDE873F-ED4D-6EEF-2699-9C046BC11C23}"/>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1" name="Freeform 170">
              <a:extLst>
                <a:ext uri="{FF2B5EF4-FFF2-40B4-BE49-F238E27FC236}">
                  <a16:creationId xmlns:a16="http://schemas.microsoft.com/office/drawing/2014/main" id="{73FFA907-8D3C-7131-F139-D8BAC73C851A}"/>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75" name="Graphic 174" descr="Magnifying glass with solid fill">
            <a:extLst>
              <a:ext uri="{FF2B5EF4-FFF2-40B4-BE49-F238E27FC236}">
                <a16:creationId xmlns:a16="http://schemas.microsoft.com/office/drawing/2014/main" id="{26FB68F3-9F22-D385-A1A3-CFB0B291AFC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695654" y="10058438"/>
            <a:ext cx="1001577" cy="1001577"/>
          </a:xfrm>
          <a:prstGeom prst="rect">
            <a:avLst/>
          </a:prstGeom>
        </p:spPr>
      </p:pic>
      <p:sp>
        <p:nvSpPr>
          <p:cNvPr id="176" name="Triangle 175">
            <a:extLst>
              <a:ext uri="{FF2B5EF4-FFF2-40B4-BE49-F238E27FC236}">
                <a16:creationId xmlns:a16="http://schemas.microsoft.com/office/drawing/2014/main" id="{B41AAAF0-6B2F-37D2-7767-C5E0153B40CC}"/>
              </a:ext>
            </a:extLst>
          </p:cNvPr>
          <p:cNvSpPr/>
          <p:nvPr/>
        </p:nvSpPr>
        <p:spPr>
          <a:xfrm rot="5400000">
            <a:off x="18298138" y="7626604"/>
            <a:ext cx="1038966" cy="618436"/>
          </a:xfrm>
          <a:prstGeom prst="triangle">
            <a:avLst/>
          </a:prstGeom>
          <a:gradFill>
            <a:gsLst>
              <a:gs pos="0">
                <a:srgbClr val="00B0F0">
                  <a:alpha val="0"/>
                </a:srgbClr>
              </a:gs>
              <a:gs pos="100000">
                <a:srgbClr val="00B0F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7" name="Triangle 176">
            <a:extLst>
              <a:ext uri="{FF2B5EF4-FFF2-40B4-BE49-F238E27FC236}">
                <a16:creationId xmlns:a16="http://schemas.microsoft.com/office/drawing/2014/main" id="{356565F4-0CEF-75C9-8230-B568B93E725D}"/>
              </a:ext>
            </a:extLst>
          </p:cNvPr>
          <p:cNvSpPr/>
          <p:nvPr/>
        </p:nvSpPr>
        <p:spPr>
          <a:xfrm rot="5400000">
            <a:off x="11670132" y="1049813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8" name="Triangle 177">
            <a:extLst>
              <a:ext uri="{FF2B5EF4-FFF2-40B4-BE49-F238E27FC236}">
                <a16:creationId xmlns:a16="http://schemas.microsoft.com/office/drawing/2014/main" id="{A83876D9-4FC2-8151-A0E4-6A81C6C09C68}"/>
              </a:ext>
            </a:extLst>
          </p:cNvPr>
          <p:cNvSpPr/>
          <p:nvPr/>
        </p:nvSpPr>
        <p:spPr>
          <a:xfrm rot="5400000">
            <a:off x="5246595" y="6607270"/>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79" name="Group 178">
            <a:extLst>
              <a:ext uri="{FF2B5EF4-FFF2-40B4-BE49-F238E27FC236}">
                <a16:creationId xmlns:a16="http://schemas.microsoft.com/office/drawing/2014/main" id="{FB986336-DCEA-8FCE-F373-3CADDAE04E4E}"/>
              </a:ext>
            </a:extLst>
          </p:cNvPr>
          <p:cNvGrpSpPr/>
          <p:nvPr/>
        </p:nvGrpSpPr>
        <p:grpSpPr>
          <a:xfrm>
            <a:off x="10510070" y="9290270"/>
            <a:ext cx="1273225" cy="1139621"/>
            <a:chOff x="1862578" y="3191899"/>
            <a:chExt cx="565749" cy="506383"/>
          </a:xfrm>
        </p:grpSpPr>
        <p:pic>
          <p:nvPicPr>
            <p:cNvPr id="180" name="Graphic 179" descr="Paper outline">
              <a:extLst>
                <a:ext uri="{FF2B5EF4-FFF2-40B4-BE49-F238E27FC236}">
                  <a16:creationId xmlns:a16="http://schemas.microsoft.com/office/drawing/2014/main" id="{AF606953-95C3-926F-5B96-51CA51DE4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181" name="TextBox 180">
              <a:extLst>
                <a:ext uri="{FF2B5EF4-FFF2-40B4-BE49-F238E27FC236}">
                  <a16:creationId xmlns:a16="http://schemas.microsoft.com/office/drawing/2014/main" id="{5DD37B29-02DE-08BC-B426-43F977F81EED}"/>
                </a:ext>
              </a:extLst>
            </p:cNvPr>
            <p:cNvSpPr txBox="1"/>
            <p:nvPr/>
          </p:nvSpPr>
          <p:spPr>
            <a:xfrm>
              <a:off x="1964468" y="3367103"/>
              <a:ext cx="463859" cy="138353"/>
            </a:xfrm>
            <a:prstGeom prst="rect">
              <a:avLst/>
            </a:prstGeom>
            <a:noFill/>
          </p:spPr>
          <p:txBody>
            <a:bodyPr wrap="square">
              <a:spAutoFit/>
            </a:bodyPr>
            <a:lstStyle/>
            <a:p>
              <a:r>
                <a:rPr lang="en-US" sz="1600">
                  <a:latin typeface="Consolas" panose="020B0609020204030204" pitchFamily="49" charset="0"/>
                  <a:cs typeface="Consolas" panose="020B0609020204030204" pitchFamily="49" charset="0"/>
                </a:rPr>
                <a:t>ascii</a:t>
              </a:r>
            </a:p>
          </p:txBody>
        </p:sp>
      </p:grpSp>
      <p:sp>
        <p:nvSpPr>
          <p:cNvPr id="182" name="TextBox 181">
            <a:extLst>
              <a:ext uri="{FF2B5EF4-FFF2-40B4-BE49-F238E27FC236}">
                <a16:creationId xmlns:a16="http://schemas.microsoft.com/office/drawing/2014/main" id="{DFD99826-E3A0-CC2F-7E88-1FF3D6FDBDE0}"/>
              </a:ext>
            </a:extLst>
          </p:cNvPr>
          <p:cNvSpPr txBox="1"/>
          <p:nvPr/>
        </p:nvSpPr>
        <p:spPr>
          <a:xfrm>
            <a:off x="8562475" y="11983517"/>
            <a:ext cx="668139" cy="367978"/>
          </a:xfrm>
          <a:prstGeom prst="rect">
            <a:avLst/>
          </a:prstGeom>
          <a:noFill/>
        </p:spPr>
        <p:txBody>
          <a:bodyPr wrap="none" rtlCol="0">
            <a:spAutoFit/>
          </a:bodyPr>
          <a:lstStyle/>
          <a:p>
            <a:r>
              <a:rPr lang="en-US" sz="2000"/>
              <a:t>docx</a:t>
            </a:r>
          </a:p>
        </p:txBody>
      </p:sp>
      <p:sp>
        <p:nvSpPr>
          <p:cNvPr id="183" name="TextBox 182">
            <a:extLst>
              <a:ext uri="{FF2B5EF4-FFF2-40B4-BE49-F238E27FC236}">
                <a16:creationId xmlns:a16="http://schemas.microsoft.com/office/drawing/2014/main" id="{0664D26F-BA00-DD8D-0278-DCA9380217E7}"/>
              </a:ext>
            </a:extLst>
          </p:cNvPr>
          <p:cNvSpPr txBox="1"/>
          <p:nvPr/>
        </p:nvSpPr>
        <p:spPr>
          <a:xfrm>
            <a:off x="9673039" y="11983517"/>
            <a:ext cx="637178" cy="367978"/>
          </a:xfrm>
          <a:prstGeom prst="rect">
            <a:avLst/>
          </a:prstGeom>
          <a:noFill/>
        </p:spPr>
        <p:txBody>
          <a:bodyPr wrap="none" rtlCol="0">
            <a:spAutoFit/>
          </a:bodyPr>
          <a:lstStyle/>
          <a:p>
            <a:r>
              <a:rPr lang="en-US" sz="2000"/>
              <a:t>pptx</a:t>
            </a:r>
          </a:p>
        </p:txBody>
      </p:sp>
      <p:sp>
        <p:nvSpPr>
          <p:cNvPr id="184" name="TextBox 183">
            <a:extLst>
              <a:ext uri="{FF2B5EF4-FFF2-40B4-BE49-F238E27FC236}">
                <a16:creationId xmlns:a16="http://schemas.microsoft.com/office/drawing/2014/main" id="{691D4334-16DD-F179-E048-257C48F96F20}"/>
              </a:ext>
            </a:extLst>
          </p:cNvPr>
          <p:cNvSpPr txBox="1"/>
          <p:nvPr/>
        </p:nvSpPr>
        <p:spPr>
          <a:xfrm>
            <a:off x="10780624" y="11983517"/>
            <a:ext cx="572313" cy="367978"/>
          </a:xfrm>
          <a:prstGeom prst="rect">
            <a:avLst/>
          </a:prstGeom>
          <a:noFill/>
        </p:spPr>
        <p:txBody>
          <a:bodyPr wrap="none" rtlCol="0">
            <a:spAutoFit/>
          </a:bodyPr>
          <a:lstStyle/>
          <a:p>
            <a:r>
              <a:rPr lang="en-US" sz="2000"/>
              <a:t>xlsx</a:t>
            </a:r>
          </a:p>
        </p:txBody>
      </p:sp>
      <p:sp>
        <p:nvSpPr>
          <p:cNvPr id="185" name="TextBox 184">
            <a:extLst>
              <a:ext uri="{FF2B5EF4-FFF2-40B4-BE49-F238E27FC236}">
                <a16:creationId xmlns:a16="http://schemas.microsoft.com/office/drawing/2014/main" id="{2FDA93BA-B619-5167-EA48-4F6DC578C7B2}"/>
              </a:ext>
            </a:extLst>
          </p:cNvPr>
          <p:cNvSpPr txBox="1"/>
          <p:nvPr/>
        </p:nvSpPr>
        <p:spPr>
          <a:xfrm>
            <a:off x="8650614" y="10390409"/>
            <a:ext cx="511868" cy="367978"/>
          </a:xfrm>
          <a:prstGeom prst="rect">
            <a:avLst/>
          </a:prstGeom>
          <a:noFill/>
        </p:spPr>
        <p:txBody>
          <a:bodyPr wrap="none" rtlCol="0">
            <a:spAutoFit/>
          </a:bodyPr>
          <a:lstStyle/>
          <a:p>
            <a:r>
              <a:rPr lang="en-US" sz="2000"/>
              <a:t>md</a:t>
            </a:r>
          </a:p>
        </p:txBody>
      </p:sp>
      <p:sp>
        <p:nvSpPr>
          <p:cNvPr id="186" name="TextBox 185">
            <a:extLst>
              <a:ext uri="{FF2B5EF4-FFF2-40B4-BE49-F238E27FC236}">
                <a16:creationId xmlns:a16="http://schemas.microsoft.com/office/drawing/2014/main" id="{D2481186-B5F6-E517-ACCD-04F6EADE6EA8}"/>
              </a:ext>
            </a:extLst>
          </p:cNvPr>
          <p:cNvSpPr txBox="1"/>
          <p:nvPr/>
        </p:nvSpPr>
        <p:spPr>
          <a:xfrm>
            <a:off x="9696704" y="10412730"/>
            <a:ext cx="650447" cy="367978"/>
          </a:xfrm>
          <a:prstGeom prst="rect">
            <a:avLst/>
          </a:prstGeom>
          <a:noFill/>
        </p:spPr>
        <p:txBody>
          <a:bodyPr wrap="none" rtlCol="0">
            <a:spAutoFit/>
          </a:bodyPr>
          <a:lstStyle/>
          <a:p>
            <a:r>
              <a:rPr lang="en-US" sz="2000"/>
              <a:t>html</a:t>
            </a:r>
          </a:p>
        </p:txBody>
      </p:sp>
      <p:sp>
        <p:nvSpPr>
          <p:cNvPr id="187" name="TextBox 186">
            <a:extLst>
              <a:ext uri="{FF2B5EF4-FFF2-40B4-BE49-F238E27FC236}">
                <a16:creationId xmlns:a16="http://schemas.microsoft.com/office/drawing/2014/main" id="{592333C9-9C80-2598-7816-F41F75A974CF}"/>
              </a:ext>
            </a:extLst>
          </p:cNvPr>
          <p:cNvSpPr txBox="1"/>
          <p:nvPr/>
        </p:nvSpPr>
        <p:spPr>
          <a:xfrm>
            <a:off x="10780487" y="10435700"/>
            <a:ext cx="884857" cy="311365"/>
          </a:xfrm>
          <a:prstGeom prst="rect">
            <a:avLst/>
          </a:prstGeom>
          <a:noFill/>
        </p:spPr>
        <p:txBody>
          <a:bodyPr wrap="none" rtlCol="0">
            <a:spAutoFit/>
          </a:bodyPr>
          <a:lstStyle/>
          <a:p>
            <a:pPr algn="ctr"/>
            <a:r>
              <a:rPr lang="en-US" sz="1600"/>
              <a:t>AsciiDoc</a:t>
            </a:r>
          </a:p>
        </p:txBody>
      </p:sp>
      <p:sp>
        <p:nvSpPr>
          <p:cNvPr id="188" name="TextBox 187">
            <a:extLst>
              <a:ext uri="{FF2B5EF4-FFF2-40B4-BE49-F238E27FC236}">
                <a16:creationId xmlns:a16="http://schemas.microsoft.com/office/drawing/2014/main" id="{0E1499B9-6F8D-3BFE-A314-325050234C78}"/>
              </a:ext>
            </a:extLst>
          </p:cNvPr>
          <p:cNvSpPr txBox="1"/>
          <p:nvPr/>
        </p:nvSpPr>
        <p:spPr>
          <a:xfrm>
            <a:off x="4475038" y="6479049"/>
            <a:ext cx="513341" cy="367978"/>
          </a:xfrm>
          <a:prstGeom prst="rect">
            <a:avLst/>
          </a:prstGeom>
          <a:noFill/>
        </p:spPr>
        <p:txBody>
          <a:bodyPr wrap="none" rtlCol="0">
            <a:spAutoFit/>
          </a:bodyPr>
          <a:lstStyle/>
          <a:p>
            <a:r>
              <a:rPr lang="en-US" sz="2000"/>
              <a:t>pdf</a:t>
            </a:r>
          </a:p>
        </p:txBody>
      </p:sp>
      <p:sp>
        <p:nvSpPr>
          <p:cNvPr id="189" name="TextBox 188">
            <a:extLst>
              <a:ext uri="{FF2B5EF4-FFF2-40B4-BE49-F238E27FC236}">
                <a16:creationId xmlns:a16="http://schemas.microsoft.com/office/drawing/2014/main" id="{1D114418-5FC4-D0CA-0036-87327CE2339A}"/>
              </a:ext>
            </a:extLst>
          </p:cNvPr>
          <p:cNvSpPr txBox="1"/>
          <p:nvPr/>
        </p:nvSpPr>
        <p:spPr>
          <a:xfrm>
            <a:off x="4281825" y="8090971"/>
            <a:ext cx="921713" cy="367978"/>
          </a:xfrm>
          <a:prstGeom prst="rect">
            <a:avLst/>
          </a:prstGeom>
          <a:noFill/>
        </p:spPr>
        <p:txBody>
          <a:bodyPr wrap="none" rtlCol="0">
            <a:spAutoFit/>
          </a:bodyPr>
          <a:lstStyle/>
          <a:p>
            <a:r>
              <a:rPr lang="en-US" sz="2000"/>
              <a:t>images</a:t>
            </a:r>
          </a:p>
        </p:txBody>
      </p:sp>
      <p:sp>
        <p:nvSpPr>
          <p:cNvPr id="190" name="Graphic 40">
            <a:extLst>
              <a:ext uri="{FF2B5EF4-FFF2-40B4-BE49-F238E27FC236}">
                <a16:creationId xmlns:a16="http://schemas.microsoft.com/office/drawing/2014/main" id="{93A5D2F5-4AF4-F5FD-ED2B-1D4A3089AF77}"/>
              </a:ext>
            </a:extLst>
          </p:cNvPr>
          <p:cNvSpPr/>
          <p:nvPr/>
        </p:nvSpPr>
        <p:spPr>
          <a:xfrm>
            <a:off x="19262701" y="8397504"/>
            <a:ext cx="901202" cy="706314"/>
          </a:xfrm>
          <a:custGeom>
            <a:avLst/>
            <a:gdLst>
              <a:gd name="connsiteX0" fmla="*/ 631698 w 1386317"/>
              <a:gd name="connsiteY0" fmla="*/ 1027792 h 1086522"/>
              <a:gd name="connsiteX1" fmla="*/ 585001 w 1386317"/>
              <a:gd name="connsiteY1" fmla="*/ 955711 h 1086522"/>
              <a:gd name="connsiteX2" fmla="*/ 1277836 w 1386317"/>
              <a:gd name="connsiteY2" fmla="*/ 322764 h 1086522"/>
              <a:gd name="connsiteX3" fmla="*/ 1385884 w 1386317"/>
              <a:gd name="connsiteY3" fmla="*/ 374813 h 1086522"/>
              <a:gd name="connsiteX4" fmla="*/ 1049326 w 1386317"/>
              <a:gd name="connsiteY4" fmla="*/ 733654 h 1086522"/>
              <a:gd name="connsiteX5" fmla="*/ 696634 w 1386317"/>
              <a:gd name="connsiteY5" fmla="*/ 1086458 h 1086522"/>
              <a:gd name="connsiteX6" fmla="*/ 631698 w 1386317"/>
              <a:gd name="connsiteY6" fmla="*/ 1027613 h 1086522"/>
              <a:gd name="connsiteX7" fmla="*/ 481949 w 1386317"/>
              <a:gd name="connsiteY7" fmla="*/ 872377 h 1086522"/>
              <a:gd name="connsiteX8" fmla="*/ 435477 w 1386317"/>
              <a:gd name="connsiteY8" fmla="*/ 814470 h 1086522"/>
              <a:gd name="connsiteX9" fmla="*/ 829846 w 1386317"/>
              <a:gd name="connsiteY9" fmla="*/ 496320 h 1086522"/>
              <a:gd name="connsiteX10" fmla="*/ 929021 w 1386317"/>
              <a:gd name="connsiteY10" fmla="*/ 571509 h 1086522"/>
              <a:gd name="connsiteX11" fmla="*/ 535548 w 1386317"/>
              <a:gd name="connsiteY11" fmla="*/ 922078 h 1086522"/>
              <a:gd name="connsiteX12" fmla="*/ 481860 w 1386317"/>
              <a:gd name="connsiteY12" fmla="*/ 872310 h 1086522"/>
              <a:gd name="connsiteX13" fmla="*/ 342150 w 1386317"/>
              <a:gd name="connsiteY13" fmla="*/ 729520 h 1086522"/>
              <a:gd name="connsiteX14" fmla="*/ 307531 w 1386317"/>
              <a:gd name="connsiteY14" fmla="*/ 679886 h 1086522"/>
              <a:gd name="connsiteX15" fmla="*/ 496111 w 1386317"/>
              <a:gd name="connsiteY15" fmla="*/ 549406 h 1086522"/>
              <a:gd name="connsiteX16" fmla="*/ 585628 w 1386317"/>
              <a:gd name="connsiteY16" fmla="*/ 626004 h 1086522"/>
              <a:gd name="connsiteX17" fmla="*/ 392768 w 1386317"/>
              <a:gd name="connsiteY17" fmla="*/ 774124 h 1086522"/>
              <a:gd name="connsiteX18" fmla="*/ 342150 w 1386317"/>
              <a:gd name="connsiteY18" fmla="*/ 729520 h 1086522"/>
              <a:gd name="connsiteX19" fmla="*/ 227133 w 1386317"/>
              <a:gd name="connsiteY19" fmla="*/ 611740 h 1086522"/>
              <a:gd name="connsiteX20" fmla="*/ 197488 w 1386317"/>
              <a:gd name="connsiteY20" fmla="*/ 564990 h 1086522"/>
              <a:gd name="connsiteX21" fmla="*/ 749605 w 1386317"/>
              <a:gd name="connsiteY21" fmla="*/ 209279 h 1086522"/>
              <a:gd name="connsiteX22" fmla="*/ 831571 w 1386317"/>
              <a:gd name="connsiteY22" fmla="*/ 258801 h 1086522"/>
              <a:gd name="connsiteX23" fmla="*/ 274525 w 1386317"/>
              <a:gd name="connsiteY23" fmla="*/ 648049 h 1086522"/>
              <a:gd name="connsiteX24" fmla="*/ 227133 w 1386317"/>
              <a:gd name="connsiteY24" fmla="*/ 611673 h 1086522"/>
              <a:gd name="connsiteX25" fmla="*/ 580945 w 1386317"/>
              <a:gd name="connsiteY25" fmla="*/ 557768 h 1086522"/>
              <a:gd name="connsiteX26" fmla="*/ 541374 w 1386317"/>
              <a:gd name="connsiteY26" fmla="*/ 517837 h 1086522"/>
              <a:gd name="connsiteX27" fmla="*/ 584351 w 1386317"/>
              <a:gd name="connsiteY27" fmla="*/ 480925 h 1086522"/>
              <a:gd name="connsiteX28" fmla="*/ 818508 w 1386317"/>
              <a:gd name="connsiteY28" fmla="*/ 313823 h 1086522"/>
              <a:gd name="connsiteX29" fmla="*/ 1019501 w 1386317"/>
              <a:gd name="connsiteY29" fmla="*/ 176659 h 1086522"/>
              <a:gd name="connsiteX30" fmla="*/ 1103081 w 1386317"/>
              <a:gd name="connsiteY30" fmla="*/ 224884 h 1086522"/>
              <a:gd name="connsiteX31" fmla="*/ 629838 w 1386317"/>
              <a:gd name="connsiteY31" fmla="*/ 590656 h 1086522"/>
              <a:gd name="connsiteX32" fmla="*/ 580923 w 1386317"/>
              <a:gd name="connsiteY32" fmla="*/ 557746 h 1086522"/>
              <a:gd name="connsiteX33" fmla="*/ 120250 w 1386317"/>
              <a:gd name="connsiteY33" fmla="*/ 504490 h 1086522"/>
              <a:gd name="connsiteX34" fmla="*/ 97148 w 1386317"/>
              <a:gd name="connsiteY34" fmla="*/ 464022 h 1086522"/>
              <a:gd name="connsiteX35" fmla="*/ 471351 w 1386317"/>
              <a:gd name="connsiteY35" fmla="*/ 243441 h 1086522"/>
              <a:gd name="connsiteX36" fmla="*/ 545362 w 1386317"/>
              <a:gd name="connsiteY36" fmla="*/ 296697 h 1086522"/>
              <a:gd name="connsiteX37" fmla="*/ 160852 w 1386317"/>
              <a:gd name="connsiteY37" fmla="*/ 537490 h 1086522"/>
              <a:gd name="connsiteX38" fmla="*/ 120049 w 1386317"/>
              <a:gd name="connsiteY38" fmla="*/ 504490 h 1086522"/>
              <a:gd name="connsiteX39" fmla="*/ 914814 w 1386317"/>
              <a:gd name="connsiteY39" fmla="*/ 506696 h 1086522"/>
              <a:gd name="connsiteX40" fmla="*/ 869014 w 1386317"/>
              <a:gd name="connsiteY40" fmla="*/ 469203 h 1086522"/>
              <a:gd name="connsiteX41" fmla="*/ 1134765 w 1386317"/>
              <a:gd name="connsiteY41" fmla="*/ 248756 h 1086522"/>
              <a:gd name="connsiteX42" fmla="*/ 1193181 w 1386317"/>
              <a:gd name="connsiteY42" fmla="*/ 266163 h 1086522"/>
              <a:gd name="connsiteX43" fmla="*/ 1240460 w 1386317"/>
              <a:gd name="connsiteY43" fmla="*/ 297598 h 1086522"/>
              <a:gd name="connsiteX44" fmla="*/ 968659 w 1386317"/>
              <a:gd name="connsiteY44" fmla="*/ 536379 h 1086522"/>
              <a:gd name="connsiteX45" fmla="*/ 914814 w 1386317"/>
              <a:gd name="connsiteY45" fmla="*/ 506799 h 1086522"/>
              <a:gd name="connsiteX46" fmla="*/ 31741 w 1386317"/>
              <a:gd name="connsiteY46" fmla="*/ 410916 h 1086522"/>
              <a:gd name="connsiteX47" fmla="*/ 124 w 1386317"/>
              <a:gd name="connsiteY47" fmla="*/ 378967 h 1086522"/>
              <a:gd name="connsiteX48" fmla="*/ 14151 w 1386317"/>
              <a:gd name="connsiteY48" fmla="*/ 369892 h 1086522"/>
              <a:gd name="connsiteX49" fmla="*/ 362361 w 1386317"/>
              <a:gd name="connsiteY49" fmla="*/ 180388 h 1086522"/>
              <a:gd name="connsiteX50" fmla="*/ 696462 w 1386317"/>
              <a:gd name="connsiteY50" fmla="*/ -38 h 1086522"/>
              <a:gd name="connsiteX51" fmla="*/ 728414 w 1386317"/>
              <a:gd name="connsiteY51" fmla="*/ 15596 h 1086522"/>
              <a:gd name="connsiteX52" fmla="*/ 760367 w 1386317"/>
              <a:gd name="connsiteY52" fmla="*/ 37704 h 1086522"/>
              <a:gd name="connsiteX53" fmla="*/ 65061 w 1386317"/>
              <a:gd name="connsiteY53" fmla="*/ 442825 h 1086522"/>
              <a:gd name="connsiteX54" fmla="*/ 31786 w 1386317"/>
              <a:gd name="connsiteY54" fmla="*/ 410876 h 1086522"/>
              <a:gd name="connsiteX55" fmla="*/ 545541 w 1386317"/>
              <a:gd name="connsiteY55" fmla="*/ 249851 h 1086522"/>
              <a:gd name="connsiteX56" fmla="*/ 517420 w 1386317"/>
              <a:gd name="connsiteY56" fmla="*/ 221927 h 1086522"/>
              <a:gd name="connsiteX57" fmla="*/ 656592 w 1386317"/>
              <a:gd name="connsiteY57" fmla="*/ 133323 h 1086522"/>
              <a:gd name="connsiteX58" fmla="*/ 795719 w 1386317"/>
              <a:gd name="connsiteY58" fmla="*/ 51561 h 1086522"/>
              <a:gd name="connsiteX59" fmla="*/ 831437 w 1386317"/>
              <a:gd name="connsiteY59" fmla="*/ 70558 h 1086522"/>
              <a:gd name="connsiteX60" fmla="*/ 867154 w 1386317"/>
              <a:gd name="connsiteY60" fmla="*/ 94034 h 1086522"/>
              <a:gd name="connsiteX61" fmla="*/ 583477 w 1386317"/>
              <a:gd name="connsiteY61" fmla="*/ 271107 h 1086522"/>
              <a:gd name="connsiteX62" fmla="*/ 545586 w 1386317"/>
              <a:gd name="connsiteY62" fmla="*/ 249836 h 1086522"/>
              <a:gd name="connsiteX63" fmla="*/ 824289 w 1386317"/>
              <a:gd name="connsiteY63" fmla="*/ 214481 h 1086522"/>
              <a:gd name="connsiteX64" fmla="*/ 790319 w 1386317"/>
              <a:gd name="connsiteY64" fmla="*/ 186534 h 1086522"/>
              <a:gd name="connsiteX65" fmla="*/ 900743 w 1386317"/>
              <a:gd name="connsiteY65" fmla="*/ 112732 h 1086522"/>
              <a:gd name="connsiteX66" fmla="*/ 976816 w 1386317"/>
              <a:gd name="connsiteY66" fmla="*/ 152774 h 1086522"/>
              <a:gd name="connsiteX67" fmla="*/ 969405 w 1386317"/>
              <a:gd name="connsiteY67" fmla="*/ 166428 h 1086522"/>
              <a:gd name="connsiteX68" fmla="*/ 864741 w 1386317"/>
              <a:gd name="connsiteY68" fmla="*/ 235670 h 1086522"/>
              <a:gd name="connsiteX69" fmla="*/ 824295 w 1386317"/>
              <a:gd name="connsiteY69" fmla="*/ 214490 h 10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6317" h="1086522">
                <a:moveTo>
                  <a:pt x="631698" y="1027792"/>
                </a:moveTo>
                <a:cubicBezTo>
                  <a:pt x="576755" y="969304"/>
                  <a:pt x="575119" y="966778"/>
                  <a:pt x="585001" y="955711"/>
                </a:cubicBezTo>
                <a:cubicBezTo>
                  <a:pt x="600654" y="938182"/>
                  <a:pt x="1268425" y="328354"/>
                  <a:pt x="1277836" y="322764"/>
                </a:cubicBezTo>
                <a:cubicBezTo>
                  <a:pt x="1286129" y="317986"/>
                  <a:pt x="1367980" y="357419"/>
                  <a:pt x="1385884" y="374813"/>
                </a:cubicBezTo>
                <a:cubicBezTo>
                  <a:pt x="1392741" y="381480"/>
                  <a:pt x="1339545" y="438219"/>
                  <a:pt x="1049326" y="733654"/>
                </a:cubicBezTo>
                <a:cubicBezTo>
                  <a:pt x="859737" y="926713"/>
                  <a:pt x="700892" y="1085564"/>
                  <a:pt x="696634" y="1086458"/>
                </a:cubicBezTo>
                <a:cubicBezTo>
                  <a:pt x="692229" y="1087431"/>
                  <a:pt x="663001" y="1060948"/>
                  <a:pt x="631698" y="1027613"/>
                </a:cubicBezTo>
                <a:close/>
                <a:moveTo>
                  <a:pt x="481949" y="872377"/>
                </a:moveTo>
                <a:cubicBezTo>
                  <a:pt x="452327" y="842663"/>
                  <a:pt x="433594" y="819322"/>
                  <a:pt x="435477" y="814470"/>
                </a:cubicBezTo>
                <a:cubicBezTo>
                  <a:pt x="438860" y="805690"/>
                  <a:pt x="822675" y="496097"/>
                  <a:pt x="829846" y="496320"/>
                </a:cubicBezTo>
                <a:cubicBezTo>
                  <a:pt x="838692" y="496651"/>
                  <a:pt x="929021" y="565137"/>
                  <a:pt x="929021" y="571509"/>
                </a:cubicBezTo>
                <a:cubicBezTo>
                  <a:pt x="929021" y="578219"/>
                  <a:pt x="543166" y="922078"/>
                  <a:pt x="535548" y="922078"/>
                </a:cubicBezTo>
                <a:cubicBezTo>
                  <a:pt x="533307" y="922078"/>
                  <a:pt x="509152" y="899675"/>
                  <a:pt x="481860" y="872310"/>
                </a:cubicBezTo>
                <a:close/>
                <a:moveTo>
                  <a:pt x="342150" y="729520"/>
                </a:moveTo>
                <a:cubicBezTo>
                  <a:pt x="318958" y="703674"/>
                  <a:pt x="304394" y="682792"/>
                  <a:pt x="307531" y="679886"/>
                </a:cubicBezTo>
                <a:cubicBezTo>
                  <a:pt x="323709" y="664819"/>
                  <a:pt x="490599" y="549339"/>
                  <a:pt x="496111" y="549406"/>
                </a:cubicBezTo>
                <a:cubicBezTo>
                  <a:pt x="505074" y="549518"/>
                  <a:pt x="585628" y="618425"/>
                  <a:pt x="585628" y="626004"/>
                </a:cubicBezTo>
                <a:cubicBezTo>
                  <a:pt x="585628" y="635309"/>
                  <a:pt x="404891" y="774124"/>
                  <a:pt x="392768" y="774124"/>
                </a:cubicBezTo>
                <a:cubicBezTo>
                  <a:pt x="386942" y="774124"/>
                  <a:pt x="364154" y="754051"/>
                  <a:pt x="342150" y="729520"/>
                </a:cubicBezTo>
                <a:close/>
                <a:moveTo>
                  <a:pt x="227133" y="611740"/>
                </a:moveTo>
                <a:cubicBezTo>
                  <a:pt x="193925" y="578225"/>
                  <a:pt x="189959" y="571965"/>
                  <a:pt x="197488" y="564990"/>
                </a:cubicBezTo>
                <a:cubicBezTo>
                  <a:pt x="208289" y="554971"/>
                  <a:pt x="738850" y="213303"/>
                  <a:pt x="749605" y="209279"/>
                </a:cubicBezTo>
                <a:cubicBezTo>
                  <a:pt x="758093" y="206205"/>
                  <a:pt x="831571" y="250596"/>
                  <a:pt x="831571" y="258801"/>
                </a:cubicBezTo>
                <a:cubicBezTo>
                  <a:pt x="831571" y="264663"/>
                  <a:pt x="287745" y="644695"/>
                  <a:pt x="274525" y="648049"/>
                </a:cubicBezTo>
                <a:cubicBezTo>
                  <a:pt x="269259" y="649395"/>
                  <a:pt x="249384" y="634138"/>
                  <a:pt x="227133" y="611673"/>
                </a:cubicBezTo>
                <a:close/>
                <a:moveTo>
                  <a:pt x="580945" y="557768"/>
                </a:moveTo>
                <a:cubicBezTo>
                  <a:pt x="559042" y="539627"/>
                  <a:pt x="541239" y="521660"/>
                  <a:pt x="541374" y="517837"/>
                </a:cubicBezTo>
                <a:cubicBezTo>
                  <a:pt x="541508" y="514016"/>
                  <a:pt x="560861" y="497411"/>
                  <a:pt x="584351" y="480925"/>
                </a:cubicBezTo>
                <a:cubicBezTo>
                  <a:pt x="607856" y="464449"/>
                  <a:pt x="713193" y="389258"/>
                  <a:pt x="818508" y="313823"/>
                </a:cubicBezTo>
                <a:cubicBezTo>
                  <a:pt x="923755" y="238389"/>
                  <a:pt x="1014213" y="176659"/>
                  <a:pt x="1019501" y="176659"/>
                </a:cubicBezTo>
                <a:cubicBezTo>
                  <a:pt x="1033667" y="176659"/>
                  <a:pt x="1105389" y="218021"/>
                  <a:pt x="1103081" y="224884"/>
                </a:cubicBezTo>
                <a:cubicBezTo>
                  <a:pt x="1099756" y="234838"/>
                  <a:pt x="639473" y="590656"/>
                  <a:pt x="629838" y="590656"/>
                </a:cubicBezTo>
                <a:cubicBezTo>
                  <a:pt x="624841" y="590701"/>
                  <a:pt x="602837" y="575889"/>
                  <a:pt x="580923" y="557746"/>
                </a:cubicBezTo>
                <a:close/>
                <a:moveTo>
                  <a:pt x="120250" y="504490"/>
                </a:moveTo>
                <a:cubicBezTo>
                  <a:pt x="94101" y="476900"/>
                  <a:pt x="90314" y="470238"/>
                  <a:pt x="97148" y="464022"/>
                </a:cubicBezTo>
                <a:cubicBezTo>
                  <a:pt x="103064" y="458634"/>
                  <a:pt x="431690" y="264949"/>
                  <a:pt x="471351" y="243441"/>
                </a:cubicBezTo>
                <a:cubicBezTo>
                  <a:pt x="477916" y="239886"/>
                  <a:pt x="547580" y="290035"/>
                  <a:pt x="545362" y="296697"/>
                </a:cubicBezTo>
                <a:cubicBezTo>
                  <a:pt x="542472" y="305325"/>
                  <a:pt x="171832" y="537490"/>
                  <a:pt x="160852" y="537490"/>
                </a:cubicBezTo>
                <a:cubicBezTo>
                  <a:pt x="155609" y="537494"/>
                  <a:pt x="137257" y="522642"/>
                  <a:pt x="120049" y="504490"/>
                </a:cubicBezTo>
                <a:close/>
                <a:moveTo>
                  <a:pt x="914814" y="506696"/>
                </a:moveTo>
                <a:cubicBezTo>
                  <a:pt x="890771" y="489479"/>
                  <a:pt x="870157" y="472601"/>
                  <a:pt x="869014" y="469203"/>
                </a:cubicBezTo>
                <a:cubicBezTo>
                  <a:pt x="867396" y="464347"/>
                  <a:pt x="1085401" y="283567"/>
                  <a:pt x="1134765" y="248756"/>
                </a:cubicBezTo>
                <a:cubicBezTo>
                  <a:pt x="1144380" y="241988"/>
                  <a:pt x="1151942" y="244242"/>
                  <a:pt x="1193181" y="266163"/>
                </a:cubicBezTo>
                <a:cubicBezTo>
                  <a:pt x="1219241" y="280014"/>
                  <a:pt x="1240505" y="294155"/>
                  <a:pt x="1240460" y="297598"/>
                </a:cubicBezTo>
                <a:cubicBezTo>
                  <a:pt x="1240341" y="306401"/>
                  <a:pt x="980759" y="534143"/>
                  <a:pt x="968659" y="536379"/>
                </a:cubicBezTo>
                <a:cubicBezTo>
                  <a:pt x="963104" y="537329"/>
                  <a:pt x="938880" y="524019"/>
                  <a:pt x="914814" y="506799"/>
                </a:cubicBezTo>
                <a:close/>
                <a:moveTo>
                  <a:pt x="31741" y="410916"/>
                </a:moveTo>
                <a:lnTo>
                  <a:pt x="124" y="378967"/>
                </a:lnTo>
                <a:lnTo>
                  <a:pt x="14151" y="369892"/>
                </a:lnTo>
                <a:cubicBezTo>
                  <a:pt x="21882" y="364902"/>
                  <a:pt x="178554" y="279634"/>
                  <a:pt x="362361" y="180388"/>
                </a:cubicBezTo>
                <a:lnTo>
                  <a:pt x="696462" y="-38"/>
                </a:lnTo>
                <a:lnTo>
                  <a:pt x="728414" y="15596"/>
                </a:lnTo>
                <a:cubicBezTo>
                  <a:pt x="745988" y="24195"/>
                  <a:pt x="760367" y="34144"/>
                  <a:pt x="760367" y="37704"/>
                </a:cubicBezTo>
                <a:cubicBezTo>
                  <a:pt x="760367" y="42575"/>
                  <a:pt x="73352" y="442825"/>
                  <a:pt x="65061" y="442825"/>
                </a:cubicBezTo>
                <a:cubicBezTo>
                  <a:pt x="64165" y="442825"/>
                  <a:pt x="49174" y="428449"/>
                  <a:pt x="31786" y="410876"/>
                </a:cubicBezTo>
                <a:close/>
                <a:moveTo>
                  <a:pt x="545541" y="249851"/>
                </a:moveTo>
                <a:cubicBezTo>
                  <a:pt x="530058" y="238252"/>
                  <a:pt x="517398" y="225683"/>
                  <a:pt x="517420" y="221927"/>
                </a:cubicBezTo>
                <a:cubicBezTo>
                  <a:pt x="517443" y="218170"/>
                  <a:pt x="580071" y="178307"/>
                  <a:pt x="656592" y="133323"/>
                </a:cubicBezTo>
                <a:lnTo>
                  <a:pt x="795719" y="51561"/>
                </a:lnTo>
                <a:lnTo>
                  <a:pt x="831437" y="70558"/>
                </a:lnTo>
                <a:cubicBezTo>
                  <a:pt x="851083" y="81008"/>
                  <a:pt x="867154" y="91574"/>
                  <a:pt x="867154" y="94034"/>
                </a:cubicBezTo>
                <a:cubicBezTo>
                  <a:pt x="867154" y="101047"/>
                  <a:pt x="594233" y="271308"/>
                  <a:pt x="583477" y="271107"/>
                </a:cubicBezTo>
                <a:cubicBezTo>
                  <a:pt x="578128" y="271017"/>
                  <a:pt x="561079" y="261437"/>
                  <a:pt x="545586" y="249836"/>
                </a:cubicBezTo>
                <a:close/>
                <a:moveTo>
                  <a:pt x="824289" y="214481"/>
                </a:moveTo>
                <a:cubicBezTo>
                  <a:pt x="805541" y="202920"/>
                  <a:pt x="790252" y="190357"/>
                  <a:pt x="790319" y="186534"/>
                </a:cubicBezTo>
                <a:cubicBezTo>
                  <a:pt x="790431" y="180086"/>
                  <a:pt x="885192" y="116756"/>
                  <a:pt x="900743" y="112732"/>
                </a:cubicBezTo>
                <a:cubicBezTo>
                  <a:pt x="907890" y="110885"/>
                  <a:pt x="971662" y="144457"/>
                  <a:pt x="976816" y="152774"/>
                </a:cubicBezTo>
                <a:cubicBezTo>
                  <a:pt x="978368" y="155283"/>
                  <a:pt x="975034" y="161427"/>
                  <a:pt x="969405" y="166428"/>
                </a:cubicBezTo>
                <a:cubicBezTo>
                  <a:pt x="950151" y="183532"/>
                  <a:pt x="871104" y="235826"/>
                  <a:pt x="864741" y="235670"/>
                </a:cubicBezTo>
                <a:cubicBezTo>
                  <a:pt x="861245" y="235583"/>
                  <a:pt x="843046" y="226051"/>
                  <a:pt x="824295" y="214490"/>
                </a:cubicBezTo>
                <a:close/>
              </a:path>
            </a:pathLst>
          </a:custGeom>
          <a:solidFill>
            <a:schemeClr val="tx1"/>
          </a:solidFill>
          <a:ln w="5894" cap="flat">
            <a:noFill/>
            <a:prstDash val="solid"/>
            <a:miter/>
          </a:ln>
        </p:spPr>
        <p:txBody>
          <a:bodyPr rtlCol="0" anchor="ctr"/>
          <a:lstStyle/>
          <a:p>
            <a:endParaRPr lang="en-US"/>
          </a:p>
        </p:txBody>
      </p:sp>
      <p:pic>
        <p:nvPicPr>
          <p:cNvPr id="191" name="Graphic 190" descr="Database with solid fill">
            <a:extLst>
              <a:ext uri="{FF2B5EF4-FFF2-40B4-BE49-F238E27FC236}">
                <a16:creationId xmlns:a16="http://schemas.microsoft.com/office/drawing/2014/main" id="{B3BF438D-2417-9BFF-0118-22C9EE5B881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9939629" y="8773324"/>
            <a:ext cx="627177" cy="627177"/>
          </a:xfrm>
          <a:prstGeom prst="rect">
            <a:avLst/>
          </a:prstGeom>
        </p:spPr>
      </p:pic>
      <p:sp>
        <p:nvSpPr>
          <p:cNvPr id="192" name="TextBox 191">
            <a:extLst>
              <a:ext uri="{FF2B5EF4-FFF2-40B4-BE49-F238E27FC236}">
                <a16:creationId xmlns:a16="http://schemas.microsoft.com/office/drawing/2014/main" id="{7F8BE98D-1D6C-073B-1303-0EF9104AD715}"/>
              </a:ext>
            </a:extLst>
          </p:cNvPr>
          <p:cNvSpPr txBox="1"/>
          <p:nvPr/>
        </p:nvSpPr>
        <p:spPr>
          <a:xfrm>
            <a:off x="19046584" y="9411540"/>
            <a:ext cx="1891087" cy="599159"/>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Create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datasets</a:t>
            </a:r>
          </a:p>
        </p:txBody>
      </p:sp>
      <p:sp>
        <p:nvSpPr>
          <p:cNvPr id="195" name="Rectangle 194">
            <a:extLst>
              <a:ext uri="{FF2B5EF4-FFF2-40B4-BE49-F238E27FC236}">
                <a16:creationId xmlns:a16="http://schemas.microsoft.com/office/drawing/2014/main" id="{AEAD1415-358E-4958-D687-50A7E6B4A961}"/>
              </a:ext>
            </a:extLst>
          </p:cNvPr>
          <p:cNvSpPr/>
          <p:nvPr/>
        </p:nvSpPr>
        <p:spPr>
          <a:xfrm>
            <a:off x="10475939" y="844691"/>
            <a:ext cx="5919392"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VLM Pipeline</a:t>
            </a:r>
          </a:p>
          <a:p>
            <a:endParaRPr lang="en-US" sz="3200"/>
          </a:p>
        </p:txBody>
      </p:sp>
      <p:sp>
        <p:nvSpPr>
          <p:cNvPr id="196" name="Rectangle 195">
            <a:extLst>
              <a:ext uri="{FF2B5EF4-FFF2-40B4-BE49-F238E27FC236}">
                <a16:creationId xmlns:a16="http://schemas.microsoft.com/office/drawing/2014/main" id="{CD2A0078-086E-F60F-5946-37C2D26CF803}"/>
              </a:ext>
            </a:extLst>
          </p:cNvPr>
          <p:cNvSpPr/>
          <p:nvPr/>
        </p:nvSpPr>
        <p:spPr>
          <a:xfrm>
            <a:off x="10469202" y="4209054"/>
            <a:ext cx="5919392" cy="59520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grpSp>
        <p:nvGrpSpPr>
          <p:cNvPr id="197" name="Group 196">
            <a:extLst>
              <a:ext uri="{FF2B5EF4-FFF2-40B4-BE49-F238E27FC236}">
                <a16:creationId xmlns:a16="http://schemas.microsoft.com/office/drawing/2014/main" id="{4854C4B2-5E07-D1B2-0981-EBDFB530295D}"/>
              </a:ext>
            </a:extLst>
          </p:cNvPr>
          <p:cNvGrpSpPr/>
          <p:nvPr/>
        </p:nvGrpSpPr>
        <p:grpSpPr>
          <a:xfrm>
            <a:off x="14542032" y="1785835"/>
            <a:ext cx="1265216" cy="2136865"/>
            <a:chOff x="5426481" y="1717776"/>
            <a:chExt cx="562191" cy="949502"/>
          </a:xfrm>
        </p:grpSpPr>
        <p:grpSp>
          <p:nvGrpSpPr>
            <p:cNvPr id="198" name="Group 197">
              <a:extLst>
                <a:ext uri="{FF2B5EF4-FFF2-40B4-BE49-F238E27FC236}">
                  <a16:creationId xmlns:a16="http://schemas.microsoft.com/office/drawing/2014/main" id="{78BC5591-D610-E689-C34A-9D3A4EFDC38B}"/>
                </a:ext>
              </a:extLst>
            </p:cNvPr>
            <p:cNvGrpSpPr/>
            <p:nvPr/>
          </p:nvGrpSpPr>
          <p:grpSpPr>
            <a:xfrm>
              <a:off x="5511502" y="1787481"/>
              <a:ext cx="380624" cy="491126"/>
              <a:chOff x="6973052" y="1059136"/>
              <a:chExt cx="436100" cy="562710"/>
            </a:xfrm>
          </p:grpSpPr>
          <p:sp>
            <p:nvSpPr>
              <p:cNvPr id="204" name="Freeform 203">
                <a:extLst>
                  <a:ext uri="{FF2B5EF4-FFF2-40B4-BE49-F238E27FC236}">
                    <a16:creationId xmlns:a16="http://schemas.microsoft.com/office/drawing/2014/main" id="{94CDB947-3D72-5943-0CC4-CB93E3C41B93}"/>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5" name="Freeform 204">
                <a:extLst>
                  <a:ext uri="{FF2B5EF4-FFF2-40B4-BE49-F238E27FC236}">
                    <a16:creationId xmlns:a16="http://schemas.microsoft.com/office/drawing/2014/main" id="{1A951005-1C73-7C8B-1BAE-580673868F4D}"/>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99" name="Group 198">
              <a:extLst>
                <a:ext uri="{FF2B5EF4-FFF2-40B4-BE49-F238E27FC236}">
                  <a16:creationId xmlns:a16="http://schemas.microsoft.com/office/drawing/2014/main" id="{DA25E937-B19E-7AFB-D7A7-C4ADE2AD5883}"/>
                </a:ext>
              </a:extLst>
            </p:cNvPr>
            <p:cNvGrpSpPr/>
            <p:nvPr/>
          </p:nvGrpSpPr>
          <p:grpSpPr>
            <a:xfrm>
              <a:off x="5583306" y="1717776"/>
              <a:ext cx="380624" cy="491126"/>
              <a:chOff x="6973052" y="1059134"/>
              <a:chExt cx="436100" cy="562710"/>
            </a:xfrm>
          </p:grpSpPr>
          <p:sp>
            <p:nvSpPr>
              <p:cNvPr id="202" name="Freeform 201">
                <a:extLst>
                  <a:ext uri="{FF2B5EF4-FFF2-40B4-BE49-F238E27FC236}">
                    <a16:creationId xmlns:a16="http://schemas.microsoft.com/office/drawing/2014/main" id="{D619749B-8B9E-5965-0732-1258914B247A}"/>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3" name="Freeform 202">
                <a:extLst>
                  <a:ext uri="{FF2B5EF4-FFF2-40B4-BE49-F238E27FC236}">
                    <a16:creationId xmlns:a16="http://schemas.microsoft.com/office/drawing/2014/main" id="{3C0DFB14-3F36-32CB-4CD1-785CA05262A0}"/>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200" name="TextBox 199">
              <a:extLst>
                <a:ext uri="{FF2B5EF4-FFF2-40B4-BE49-F238E27FC236}">
                  <a16:creationId xmlns:a16="http://schemas.microsoft.com/office/drawing/2014/main" id="{371FC1F0-50ED-0A39-F819-3C907771D1BB}"/>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201" name="Graphic 200">
              <a:extLst>
                <a:ext uri="{FF2B5EF4-FFF2-40B4-BE49-F238E27FC236}">
                  <a16:creationId xmlns:a16="http://schemas.microsoft.com/office/drawing/2014/main" id="{EF74F06E-3701-5B0B-1867-1778CB0C89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206" name="Triangle 205">
            <a:extLst>
              <a:ext uri="{FF2B5EF4-FFF2-40B4-BE49-F238E27FC236}">
                <a16:creationId xmlns:a16="http://schemas.microsoft.com/office/drawing/2014/main" id="{B345495F-882B-4E71-AFA1-46BF35160AA9}"/>
              </a:ext>
            </a:extLst>
          </p:cNvPr>
          <p:cNvSpPr/>
          <p:nvPr/>
        </p:nvSpPr>
        <p:spPr>
          <a:xfrm rot="5400000">
            <a:off x="13122833" y="245184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4" name="Freeform 223">
            <a:extLst>
              <a:ext uri="{FF2B5EF4-FFF2-40B4-BE49-F238E27FC236}">
                <a16:creationId xmlns:a16="http://schemas.microsoft.com/office/drawing/2014/main" id="{D1326129-D372-591C-B4B8-5E71C7D7F3D8}"/>
              </a:ext>
            </a:extLst>
          </p:cNvPr>
          <p:cNvSpPr/>
          <p:nvPr/>
        </p:nvSpPr>
        <p:spPr>
          <a:xfrm>
            <a:off x="11162113" y="1749609"/>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25" name="Group 224">
            <a:extLst>
              <a:ext uri="{FF2B5EF4-FFF2-40B4-BE49-F238E27FC236}">
                <a16:creationId xmlns:a16="http://schemas.microsoft.com/office/drawing/2014/main" id="{0EBF28C5-1167-0D3F-A675-4F248998448C}"/>
              </a:ext>
            </a:extLst>
          </p:cNvPr>
          <p:cNvGrpSpPr/>
          <p:nvPr/>
        </p:nvGrpSpPr>
        <p:grpSpPr>
          <a:xfrm>
            <a:off x="10897470" y="1623060"/>
            <a:ext cx="1326347" cy="1326347"/>
            <a:chOff x="2791655" y="3208723"/>
            <a:chExt cx="675252" cy="675252"/>
          </a:xfrm>
        </p:grpSpPr>
        <p:pic>
          <p:nvPicPr>
            <p:cNvPr id="226" name="Graphic 225" descr="Paper with solid fill">
              <a:extLst>
                <a:ext uri="{FF2B5EF4-FFF2-40B4-BE49-F238E27FC236}">
                  <a16:creationId xmlns:a16="http://schemas.microsoft.com/office/drawing/2014/main" id="{5268AAE4-B8B1-93AA-BC4A-B18544D58C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227" name="Freeform 226">
              <a:extLst>
                <a:ext uri="{FF2B5EF4-FFF2-40B4-BE49-F238E27FC236}">
                  <a16:creationId xmlns:a16="http://schemas.microsoft.com/office/drawing/2014/main" id="{ED6574AB-0F02-3358-E8C6-5E0127B8704C}"/>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8" name="Freeform 227">
              <a:extLst>
                <a:ext uri="{FF2B5EF4-FFF2-40B4-BE49-F238E27FC236}">
                  <a16:creationId xmlns:a16="http://schemas.microsoft.com/office/drawing/2014/main" id="{2D0A8F87-A62C-AFD0-AB58-D1D2C926F305}"/>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9" name="Freeform 228">
              <a:extLst>
                <a:ext uri="{FF2B5EF4-FFF2-40B4-BE49-F238E27FC236}">
                  <a16:creationId xmlns:a16="http://schemas.microsoft.com/office/drawing/2014/main" id="{2C962740-EB60-ED76-1008-0651A6B2C61F}"/>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0" name="Freeform 229">
              <a:extLst>
                <a:ext uri="{FF2B5EF4-FFF2-40B4-BE49-F238E27FC236}">
                  <a16:creationId xmlns:a16="http://schemas.microsoft.com/office/drawing/2014/main" id="{67F62D49-7225-9EF3-9AB0-B0D61FDF3F5F}"/>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1" name="Freeform 230">
              <a:extLst>
                <a:ext uri="{FF2B5EF4-FFF2-40B4-BE49-F238E27FC236}">
                  <a16:creationId xmlns:a16="http://schemas.microsoft.com/office/drawing/2014/main" id="{A5994B13-754D-538F-3051-1D006D3F7ABF}"/>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2" name="Freeform 231">
              <a:extLst>
                <a:ext uri="{FF2B5EF4-FFF2-40B4-BE49-F238E27FC236}">
                  <a16:creationId xmlns:a16="http://schemas.microsoft.com/office/drawing/2014/main" id="{B73F029D-53E3-C479-87E9-1BE97209A4A7}"/>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3" name="Freeform 232">
              <a:extLst>
                <a:ext uri="{FF2B5EF4-FFF2-40B4-BE49-F238E27FC236}">
                  <a16:creationId xmlns:a16="http://schemas.microsoft.com/office/drawing/2014/main" id="{BD6684E6-76A1-628E-2B51-E71E5E5543A6}"/>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4" name="Freeform 233">
              <a:extLst>
                <a:ext uri="{FF2B5EF4-FFF2-40B4-BE49-F238E27FC236}">
                  <a16:creationId xmlns:a16="http://schemas.microsoft.com/office/drawing/2014/main" id="{FD9FF12D-07BB-0113-51FE-386AF7EE1495}"/>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5" name="Freeform 234">
              <a:extLst>
                <a:ext uri="{FF2B5EF4-FFF2-40B4-BE49-F238E27FC236}">
                  <a16:creationId xmlns:a16="http://schemas.microsoft.com/office/drawing/2014/main" id="{D1BA6BC8-4F92-3DD2-4120-0463495DF41E}"/>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36" name="TextBox 235">
            <a:extLst>
              <a:ext uri="{FF2B5EF4-FFF2-40B4-BE49-F238E27FC236}">
                <a16:creationId xmlns:a16="http://schemas.microsoft.com/office/drawing/2014/main" id="{7219F287-98E7-183C-3489-3FC85C458D7E}"/>
              </a:ext>
            </a:extLst>
          </p:cNvPr>
          <p:cNvSpPr txBox="1"/>
          <p:nvPr/>
        </p:nvSpPr>
        <p:spPr>
          <a:xfrm>
            <a:off x="10873675" y="3608723"/>
            <a:ext cx="1939268" cy="473529"/>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Page images</a:t>
            </a:r>
          </a:p>
        </p:txBody>
      </p:sp>
      <p:sp>
        <p:nvSpPr>
          <p:cNvPr id="237" name="Freeform 236">
            <a:extLst>
              <a:ext uri="{FF2B5EF4-FFF2-40B4-BE49-F238E27FC236}">
                <a16:creationId xmlns:a16="http://schemas.microsoft.com/office/drawing/2014/main" id="{27DA592B-8BE5-E230-1513-C2CCF5ECE13D}"/>
              </a:ext>
            </a:extLst>
          </p:cNvPr>
          <p:cNvSpPr/>
          <p:nvPr/>
        </p:nvSpPr>
        <p:spPr>
          <a:xfrm>
            <a:off x="11612782" y="2469194"/>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38" name="Group 237">
            <a:extLst>
              <a:ext uri="{FF2B5EF4-FFF2-40B4-BE49-F238E27FC236}">
                <a16:creationId xmlns:a16="http://schemas.microsoft.com/office/drawing/2014/main" id="{60D695DF-01BC-7AC3-0383-23155592C86C}"/>
              </a:ext>
            </a:extLst>
          </p:cNvPr>
          <p:cNvGrpSpPr/>
          <p:nvPr/>
        </p:nvGrpSpPr>
        <p:grpSpPr>
          <a:xfrm>
            <a:off x="11346086" y="2323982"/>
            <a:ext cx="1326347" cy="1326347"/>
            <a:chOff x="3613121" y="2046618"/>
            <a:chExt cx="675252" cy="675252"/>
          </a:xfrm>
        </p:grpSpPr>
        <p:grpSp>
          <p:nvGrpSpPr>
            <p:cNvPr id="239" name="Group 238">
              <a:extLst>
                <a:ext uri="{FF2B5EF4-FFF2-40B4-BE49-F238E27FC236}">
                  <a16:creationId xmlns:a16="http://schemas.microsoft.com/office/drawing/2014/main" id="{755FC7C4-304D-1D07-1555-6B36683D2CFB}"/>
                </a:ext>
              </a:extLst>
            </p:cNvPr>
            <p:cNvGrpSpPr/>
            <p:nvPr/>
          </p:nvGrpSpPr>
          <p:grpSpPr>
            <a:xfrm>
              <a:off x="3613121" y="2046618"/>
              <a:ext cx="675252" cy="675252"/>
              <a:chOff x="2791655" y="3946044"/>
              <a:chExt cx="675252" cy="675252"/>
            </a:xfrm>
          </p:grpSpPr>
          <p:pic>
            <p:nvPicPr>
              <p:cNvPr id="242" name="Graphic 241" descr="Paper with solid fill">
                <a:extLst>
                  <a:ext uri="{FF2B5EF4-FFF2-40B4-BE49-F238E27FC236}">
                    <a16:creationId xmlns:a16="http://schemas.microsoft.com/office/drawing/2014/main" id="{6AAF9AF7-924E-3F11-EA46-E9BFBF8D13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243" name="Freeform 242">
                <a:extLst>
                  <a:ext uri="{FF2B5EF4-FFF2-40B4-BE49-F238E27FC236}">
                    <a16:creationId xmlns:a16="http://schemas.microsoft.com/office/drawing/2014/main" id="{46CCAC20-9CDB-B0C5-E9F3-94330D334E76}"/>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4" name="Freeform 243">
                <a:extLst>
                  <a:ext uri="{FF2B5EF4-FFF2-40B4-BE49-F238E27FC236}">
                    <a16:creationId xmlns:a16="http://schemas.microsoft.com/office/drawing/2014/main" id="{61C5A82F-F281-3582-E41F-3064DD54BE53}"/>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40" name="Freeform 239">
              <a:extLst>
                <a:ext uri="{FF2B5EF4-FFF2-40B4-BE49-F238E27FC236}">
                  <a16:creationId xmlns:a16="http://schemas.microsoft.com/office/drawing/2014/main" id="{2E96526D-32EA-7C11-7674-14B4C9B3D68A}"/>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1" name="Freeform 240">
              <a:extLst>
                <a:ext uri="{FF2B5EF4-FFF2-40B4-BE49-F238E27FC236}">
                  <a16:creationId xmlns:a16="http://schemas.microsoft.com/office/drawing/2014/main" id="{2A9ECAAC-6E82-C47F-20D1-178EC3C11071}"/>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 name="Triangle 13">
            <a:extLst>
              <a:ext uri="{FF2B5EF4-FFF2-40B4-BE49-F238E27FC236}">
                <a16:creationId xmlns:a16="http://schemas.microsoft.com/office/drawing/2014/main" id="{60B7632D-19D4-A81D-1193-DB2BAE5C998C}"/>
              </a:ext>
            </a:extLst>
          </p:cNvPr>
          <p:cNvSpPr/>
          <p:nvPr/>
        </p:nvSpPr>
        <p:spPr>
          <a:xfrm rot="8100000">
            <a:off x="16442974" y="4499060"/>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101472222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B31D7-1B58-5228-9FB1-CCA3F4D3576D}"/>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AF6EF107-D1A8-9FD6-3E15-A852612894FB}"/>
              </a:ext>
            </a:extLst>
          </p:cNvPr>
          <p:cNvSpPr txBox="1">
            <a:spLocks/>
          </p:cNvSpPr>
          <p:nvPr/>
        </p:nvSpPr>
        <p:spPr>
          <a:xfrm>
            <a:off x="768944" y="838985"/>
            <a:ext cx="11651655" cy="13748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err="1">
                <a:ln>
                  <a:noFill/>
                </a:ln>
                <a:solidFill>
                  <a:srgbClr val="0F62FE"/>
                </a:solidFill>
                <a:effectLst/>
                <a:uLnTx/>
                <a:uFillTx/>
                <a:latin typeface="IBM Plex Sans Light" panose="020B0403050203000203" pitchFamily="34" charset="0"/>
                <a:ea typeface="+mj-ea"/>
                <a:cs typeface="+mj-cs"/>
                <a:sym typeface="IBM Plex Sans Light"/>
              </a:rPr>
              <a:t>Docling</a:t>
            </a: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 is for developers!</a:t>
            </a:r>
          </a:p>
        </p:txBody>
      </p:sp>
      <p:pic>
        <p:nvPicPr>
          <p:cNvPr id="10" name="Picture 9" descr="A screenshot of a computer program&#10;&#10;Description automatically generated">
            <a:extLst>
              <a:ext uri="{FF2B5EF4-FFF2-40B4-BE49-F238E27FC236}">
                <a16:creationId xmlns:a16="http://schemas.microsoft.com/office/drawing/2014/main" id="{F65FA362-B714-5787-87B5-10C9B78070D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9000" contrast="54000"/>
                    </a14:imgEffect>
                  </a14:imgLayer>
                </a14:imgProps>
              </a:ext>
            </a:extLst>
          </a:blip>
          <a:stretch>
            <a:fillRect/>
          </a:stretch>
        </p:blipFill>
        <p:spPr>
          <a:xfrm>
            <a:off x="4450025" y="2288602"/>
            <a:ext cx="7312874" cy="7654377"/>
          </a:xfrm>
          <a:prstGeom prst="rect">
            <a:avLst/>
          </a:prstGeom>
        </p:spPr>
      </p:pic>
      <p:pic>
        <p:nvPicPr>
          <p:cNvPr id="4" name="Picture 3">
            <a:extLst>
              <a:ext uri="{FF2B5EF4-FFF2-40B4-BE49-F238E27FC236}">
                <a16:creationId xmlns:a16="http://schemas.microsoft.com/office/drawing/2014/main" id="{6DCF4EF4-D83C-E8EA-58A8-57F94CD89FBC}"/>
              </a:ext>
            </a:extLst>
          </p:cNvPr>
          <p:cNvPicPr>
            <a:picLocks noChangeAspect="1"/>
          </p:cNvPicPr>
          <p:nvPr/>
        </p:nvPicPr>
        <p:blipFill>
          <a:blip r:embed="rId5"/>
          <a:srcRect r="75069"/>
          <a:stretch/>
        </p:blipFill>
        <p:spPr>
          <a:xfrm>
            <a:off x="443347" y="2072416"/>
            <a:ext cx="3733003" cy="11151207"/>
          </a:xfrm>
          <a:prstGeom prst="rect">
            <a:avLst/>
          </a:prstGeom>
        </p:spPr>
      </p:pic>
      <p:pic>
        <p:nvPicPr>
          <p:cNvPr id="16" name="Picture 15">
            <a:extLst>
              <a:ext uri="{FF2B5EF4-FFF2-40B4-BE49-F238E27FC236}">
                <a16:creationId xmlns:a16="http://schemas.microsoft.com/office/drawing/2014/main" id="{70F69649-7568-8FC7-10AF-4D06F6C46934}"/>
              </a:ext>
            </a:extLst>
          </p:cNvPr>
          <p:cNvPicPr>
            <a:picLocks noChangeAspect="1"/>
          </p:cNvPicPr>
          <p:nvPr/>
        </p:nvPicPr>
        <p:blipFill>
          <a:blip r:embed="rId6"/>
          <a:stretch>
            <a:fillRect/>
          </a:stretch>
        </p:blipFill>
        <p:spPr>
          <a:xfrm>
            <a:off x="9691669" y="7648019"/>
            <a:ext cx="9367000" cy="5432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336FE423-02D2-86AC-9080-E65F1EAF7B7B}"/>
              </a:ext>
            </a:extLst>
          </p:cNvPr>
          <p:cNvSpPr/>
          <p:nvPr/>
        </p:nvSpPr>
        <p:spPr bwMode="auto">
          <a:xfrm rot="5400000">
            <a:off x="1436699" y="10490239"/>
            <a:ext cx="1835728" cy="4615795"/>
          </a:xfrm>
          <a:prstGeom prst="rect">
            <a:avLst/>
          </a:prstGeom>
          <a:gradFill>
            <a:gsLst>
              <a:gs pos="0">
                <a:schemeClr val="bg1">
                  <a:alpha val="0"/>
                </a:schemeClr>
              </a:gs>
              <a:gs pos="70000">
                <a:srgbClr val="FFFFFF"/>
              </a:gs>
              <a:gs pos="100000">
                <a:schemeClr val="bg1"/>
              </a:gs>
            </a:gsLst>
            <a:lin ang="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6" name="TextBox 5">
            <a:extLst>
              <a:ext uri="{FF2B5EF4-FFF2-40B4-BE49-F238E27FC236}">
                <a16:creationId xmlns:a16="http://schemas.microsoft.com/office/drawing/2014/main" id="{D64B20D6-8F12-6750-B3E5-27EAE5B02BEB}"/>
              </a:ext>
            </a:extLst>
          </p:cNvPr>
          <p:cNvSpPr txBox="1"/>
          <p:nvPr/>
        </p:nvSpPr>
        <p:spPr>
          <a:xfrm>
            <a:off x="12619889" y="2442814"/>
            <a:ext cx="10982234" cy="37087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marR="0" lvl="0" indent="-571500" algn="l" defTabSz="1829379" rtl="0" eaLnBrk="1" fontAlgn="auto" latinLnBrk="0" hangingPunct="1">
              <a:lnSpc>
                <a:spcPct val="100000"/>
              </a:lnSpc>
              <a:spcBef>
                <a:spcPts val="2200"/>
              </a:spcBef>
              <a:spcAft>
                <a:spcPts val="0"/>
              </a:spcAft>
              <a:buClrTx/>
              <a:buSzTx/>
              <a:buFont typeface="Arial" panose="020B0604020202020204" pitchFamily="34" charset="0"/>
              <a:buChar char="•"/>
              <a:tabLst>
                <a:tab pos="793750" algn="l"/>
              </a:tabLst>
              <a:defRPr/>
            </a:pPr>
            <a:r>
              <a:rPr lang="en-US">
                <a:solidFill>
                  <a:srgbClr val="000000"/>
                </a:solidFill>
                <a:latin typeface="IBM Plex Sans Light"/>
              </a:rPr>
              <a:t>Full-fledged SDK to inspect document content</a:t>
            </a:r>
          </a:p>
          <a:p>
            <a:pPr marL="571500" marR="0" lvl="0" indent="-571500" algn="l" defTabSz="1829379" rtl="0" eaLnBrk="1" fontAlgn="auto" latinLnBrk="0" hangingPunct="1">
              <a:lnSpc>
                <a:spcPct val="100000"/>
              </a:lnSpc>
              <a:spcBef>
                <a:spcPts val="2200"/>
              </a:spcBef>
              <a:spcAft>
                <a:spcPts val="0"/>
              </a:spcAft>
              <a:buClrTx/>
              <a:buSzTx/>
              <a:buFont typeface="Arial" panose="020B0604020202020204" pitchFamily="34" charset="0"/>
              <a:buChar char="•"/>
              <a:tabLst>
                <a:tab pos="793750" algn="l"/>
              </a:tabLst>
              <a:defRPr/>
            </a:pPr>
            <a:r>
              <a:rPr lang="en-US">
                <a:solidFill>
                  <a:srgbClr val="000000"/>
                </a:solidFill>
                <a:latin typeface="IBM Plex Sans Light"/>
              </a:rPr>
              <a:t>APIs to transform content to various formats and representations</a:t>
            </a:r>
          </a:p>
          <a:p>
            <a:pPr marL="571500" marR="0" lvl="0" indent="-571500" algn="l" defTabSz="1829379" rtl="0" eaLnBrk="1" fontAlgn="auto" latinLnBrk="0" hangingPunct="1">
              <a:lnSpc>
                <a:spcPct val="100000"/>
              </a:lnSpc>
              <a:spcBef>
                <a:spcPts val="2200"/>
              </a:spcBef>
              <a:spcAft>
                <a:spcPts val="0"/>
              </a:spcAft>
              <a:buClrTx/>
              <a:buSzTx/>
              <a:buFont typeface="Arial" panose="020B0604020202020204" pitchFamily="34" charset="0"/>
              <a:buChar char="•"/>
              <a:tabLst>
                <a:tab pos="793750" algn="l"/>
              </a:tabLst>
              <a:defRPr/>
            </a:pPr>
            <a:r>
              <a:rPr lang="en-US">
                <a:solidFill>
                  <a:srgbClr val="000000"/>
                </a:solidFill>
                <a:latin typeface="IBM Plex Sans Light"/>
              </a:rPr>
              <a:t>Tons of usage examples and notebooks</a:t>
            </a:r>
          </a:p>
          <a:p>
            <a:pPr marL="571500" indent="-571500">
              <a:spcBef>
                <a:spcPts val="2200"/>
              </a:spcBef>
              <a:buFont typeface="Arial" panose="020B0604020202020204" pitchFamily="34" charset="0"/>
              <a:buChar char="•"/>
              <a:tabLst>
                <a:tab pos="793750" algn="l"/>
              </a:tabLst>
              <a:defRPr/>
            </a:pPr>
            <a:r>
              <a:rPr lang="en-US">
                <a:solidFill>
                  <a:srgbClr val="000000"/>
                </a:solidFill>
                <a:latin typeface="IBM Plex Sans Light"/>
              </a:rPr>
              <a:t>Carefully designed </a:t>
            </a:r>
            <a:r>
              <a:rPr lang="en-US" sz="3200" err="1">
                <a:solidFill>
                  <a:srgbClr val="000000"/>
                </a:solidFill>
                <a:latin typeface="IBM Plex Mono" panose="020B0509050203000203" pitchFamily="49" charset="77"/>
              </a:rPr>
              <a:t>DoclingDocument</a:t>
            </a:r>
            <a:r>
              <a:rPr lang="en-US" sz="3200">
                <a:solidFill>
                  <a:srgbClr val="000000"/>
                </a:solidFill>
                <a:latin typeface="IBM Plex Mono" panose="020B0509050203000203" pitchFamily="49" charset="77"/>
              </a:rPr>
              <a:t> </a:t>
            </a:r>
            <a:r>
              <a:rPr lang="en-US">
                <a:solidFill>
                  <a:srgbClr val="000000"/>
                </a:solidFill>
                <a:latin typeface="IBM Plex Sans Light"/>
              </a:rPr>
              <a:t>data model</a:t>
            </a:r>
          </a:p>
        </p:txBody>
      </p:sp>
    </p:spTree>
    <p:extLst>
      <p:ext uri="{BB962C8B-B14F-4D97-AF65-F5344CB8AC3E}">
        <p14:creationId xmlns:p14="http://schemas.microsoft.com/office/powerpoint/2010/main" val="182338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097C1-0EFB-1459-EA18-DEC62BB6E929}"/>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14F5EF35-F15F-4F36-8822-16574990A068}"/>
              </a:ext>
            </a:extLst>
          </p:cNvPr>
          <p:cNvSpPr txBox="1">
            <a:spLocks/>
          </p:cNvSpPr>
          <p:nvPr/>
        </p:nvSpPr>
        <p:spPr>
          <a:xfrm>
            <a:off x="768944" y="838985"/>
            <a:ext cx="14227215" cy="13748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200" b="0" i="0" u="none" strike="noStrike" kern="0" cap="none" spc="0" normalizeH="0" baseline="0" noProof="0" err="1">
                <a:ln>
                  <a:noFill/>
                </a:ln>
                <a:solidFill>
                  <a:srgbClr val="0F62FE"/>
                </a:solidFill>
                <a:effectLst/>
                <a:uLnTx/>
                <a:uFillTx/>
                <a:latin typeface="IBM Plex Mono" panose="020B0509050203000203" pitchFamily="49" charset="77"/>
                <a:sym typeface="IBM Plex Sans Light"/>
              </a:rPr>
              <a:t>DoclingDocument</a:t>
            </a: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 data model</a:t>
            </a:r>
          </a:p>
        </p:txBody>
      </p:sp>
      <p:pic>
        <p:nvPicPr>
          <p:cNvPr id="1026" name="Picture 2" descr="doc_hierarchy_1">
            <a:extLst>
              <a:ext uri="{FF2B5EF4-FFF2-40B4-BE49-F238E27FC236}">
                <a16:creationId xmlns:a16="http://schemas.microsoft.com/office/drawing/2014/main" id="{DEED24BC-9E2B-7DF5-B4D8-AC417894A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798" y="3331120"/>
            <a:ext cx="17272464" cy="7971734"/>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CD186E0-C2BE-1069-F891-21A180FD2F32}"/>
              </a:ext>
            </a:extLst>
          </p:cNvPr>
          <p:cNvGrpSpPr/>
          <p:nvPr/>
        </p:nvGrpSpPr>
        <p:grpSpPr>
          <a:xfrm>
            <a:off x="1158725" y="3331120"/>
            <a:ext cx="4959208" cy="8217739"/>
            <a:chOff x="704130" y="2697533"/>
            <a:chExt cx="5737239" cy="9506990"/>
          </a:xfrm>
        </p:grpSpPr>
        <p:sp>
          <p:nvSpPr>
            <p:cNvPr id="4" name="Rectangle 3">
              <a:extLst>
                <a:ext uri="{FF2B5EF4-FFF2-40B4-BE49-F238E27FC236}">
                  <a16:creationId xmlns:a16="http://schemas.microsoft.com/office/drawing/2014/main" id="{D731111A-B221-CE20-420C-638A679AB34F}"/>
                </a:ext>
              </a:extLst>
            </p:cNvPr>
            <p:cNvSpPr/>
            <p:nvPr/>
          </p:nvSpPr>
          <p:spPr>
            <a:xfrm>
              <a:off x="704130" y="2697533"/>
              <a:ext cx="2753558" cy="8807058"/>
            </a:xfrm>
            <a:prstGeom prst="rect">
              <a:avLst/>
            </a:prstGeom>
            <a:solidFill>
              <a:srgbClr val="92D050">
                <a:alpha val="1507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sp>
          <p:nvSpPr>
            <p:cNvPr id="5" name="Rectangle 4">
              <a:extLst>
                <a:ext uri="{FF2B5EF4-FFF2-40B4-BE49-F238E27FC236}">
                  <a16:creationId xmlns:a16="http://schemas.microsoft.com/office/drawing/2014/main" id="{CF92E9A8-75EA-05AE-2590-D8272F027FE2}"/>
                </a:ext>
              </a:extLst>
            </p:cNvPr>
            <p:cNvSpPr/>
            <p:nvPr/>
          </p:nvSpPr>
          <p:spPr>
            <a:xfrm>
              <a:off x="708184" y="11504591"/>
              <a:ext cx="2753558" cy="699929"/>
            </a:xfrm>
            <a:prstGeom prst="rect">
              <a:avLst/>
            </a:prstGeom>
            <a:solidFill>
              <a:srgbClr val="92D050">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Enrich</a:t>
              </a:r>
            </a:p>
            <a:p>
              <a:pPr algn="ctr"/>
              <a:endParaRPr lang="en-US" sz="3200">
                <a:solidFill>
                  <a:schemeClr val="bg1"/>
                </a:solidFill>
              </a:endParaRPr>
            </a:p>
          </p:txBody>
        </p:sp>
        <p:sp>
          <p:nvSpPr>
            <p:cNvPr id="8" name="Rectangle 7">
              <a:extLst>
                <a:ext uri="{FF2B5EF4-FFF2-40B4-BE49-F238E27FC236}">
                  <a16:creationId xmlns:a16="http://schemas.microsoft.com/office/drawing/2014/main" id="{381383CB-E635-9735-66B8-19D7C4386D34}"/>
                </a:ext>
              </a:extLst>
            </p:cNvPr>
            <p:cNvSpPr/>
            <p:nvPr/>
          </p:nvSpPr>
          <p:spPr bwMode="auto">
            <a:xfrm>
              <a:off x="3469855" y="11504594"/>
              <a:ext cx="2971514" cy="699929"/>
            </a:xfrm>
            <a:prstGeom prst="rect">
              <a:avLst/>
            </a:prstGeom>
            <a:solidFill>
              <a:srgbClr val="00B0F0">
                <a:alpha val="63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3200">
                  <a:solidFill>
                    <a:schemeClr val="bg1"/>
                  </a:solidFill>
                </a:rPr>
                <a:t>Use</a:t>
              </a:r>
            </a:p>
          </p:txBody>
        </p:sp>
        <p:sp>
          <p:nvSpPr>
            <p:cNvPr id="10" name="Rectangle 9">
              <a:extLst>
                <a:ext uri="{FF2B5EF4-FFF2-40B4-BE49-F238E27FC236}">
                  <a16:creationId xmlns:a16="http://schemas.microsoft.com/office/drawing/2014/main" id="{CB93851B-5255-3CE2-4897-EED37EB503CF}"/>
                </a:ext>
              </a:extLst>
            </p:cNvPr>
            <p:cNvSpPr/>
            <p:nvPr/>
          </p:nvSpPr>
          <p:spPr>
            <a:xfrm>
              <a:off x="3465798" y="2697533"/>
              <a:ext cx="2960580" cy="8807055"/>
            </a:xfrm>
            <a:prstGeom prst="rect">
              <a:avLst/>
            </a:prstGeom>
            <a:solidFill>
              <a:srgbClr val="00B0F0">
                <a:alpha val="1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grpSp>
          <p:nvGrpSpPr>
            <p:cNvPr id="11" name="Group 10">
              <a:extLst>
                <a:ext uri="{FF2B5EF4-FFF2-40B4-BE49-F238E27FC236}">
                  <a16:creationId xmlns:a16="http://schemas.microsoft.com/office/drawing/2014/main" id="{4A19B68D-9CCB-67EE-475F-3E67B1968EF5}"/>
                </a:ext>
              </a:extLst>
            </p:cNvPr>
            <p:cNvGrpSpPr/>
            <p:nvPr/>
          </p:nvGrpSpPr>
          <p:grpSpPr>
            <a:xfrm>
              <a:off x="3881871" y="3386380"/>
              <a:ext cx="2055147" cy="5201087"/>
              <a:chOff x="8795118" y="1001545"/>
              <a:chExt cx="788235" cy="1956103"/>
            </a:xfrm>
          </p:grpSpPr>
          <p:sp>
            <p:nvSpPr>
              <p:cNvPr id="12" name="TextBox 11">
                <a:extLst>
                  <a:ext uri="{FF2B5EF4-FFF2-40B4-BE49-F238E27FC236}">
                    <a16:creationId xmlns:a16="http://schemas.microsoft.com/office/drawing/2014/main" id="{FD1621BF-84EF-DAFF-6CB1-A83573B4762B}"/>
                  </a:ext>
                </a:extLst>
              </p:cNvPr>
              <p:cNvSpPr txBox="1"/>
              <p:nvPr/>
            </p:nvSpPr>
            <p:spPr>
              <a:xfrm>
                <a:off x="8795118" y="1496317"/>
                <a:ext cx="788235" cy="575827"/>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Export JSON, </a:t>
                </a:r>
              </a:p>
              <a:p>
                <a:pPr algn="ctr">
                  <a:defRPr/>
                </a:pPr>
                <a:r>
                  <a:rPr lang="en-US" sz="2000" kern="0">
                    <a:solidFill>
                      <a:prstClr val="black"/>
                    </a:solidFill>
                    <a:latin typeface="IBM Plex Sans" panose="020B0503050203000203" pitchFamily="34" charset="0"/>
                    <a:cs typeface="Consolas" panose="020B0609020204030204" pitchFamily="49" charset="0"/>
                  </a:rPr>
                  <a:t>Markdown,</a:t>
                </a:r>
              </a:p>
              <a:p>
                <a:pPr algn="ctr">
                  <a:defRPr/>
                </a:pPr>
                <a:r>
                  <a:rPr lang="en-US" sz="2000" kern="0">
                    <a:solidFill>
                      <a:prstClr val="black"/>
                    </a:solidFill>
                    <a:latin typeface="IBM Plex Sans" panose="020B0503050203000203" pitchFamily="34" charset="0"/>
                    <a:cs typeface="Consolas" panose="020B0609020204030204" pitchFamily="49" charset="0"/>
                  </a:rPr>
                  <a:t>HTML,</a:t>
                </a:r>
              </a:p>
              <a:p>
                <a:pPr algn="ctr">
                  <a:defRPr/>
                </a:pPr>
                <a:r>
                  <a:rPr lang="en-US" sz="2000" kern="0">
                    <a:solidFill>
                      <a:prstClr val="black"/>
                    </a:solidFill>
                    <a:latin typeface="IBM Plex Sans" panose="020B0503050203000203" pitchFamily="34" charset="0"/>
                    <a:cs typeface="Consolas" panose="020B0609020204030204" pitchFamily="49" charset="0"/>
                  </a:rPr>
                  <a:t>…</a:t>
                </a:r>
              </a:p>
            </p:txBody>
          </p:sp>
          <p:sp>
            <p:nvSpPr>
              <p:cNvPr id="13" name="Rectangle 12">
                <a:extLst>
                  <a:ext uri="{FF2B5EF4-FFF2-40B4-BE49-F238E27FC236}">
                    <a16:creationId xmlns:a16="http://schemas.microsoft.com/office/drawing/2014/main" id="{F886E764-370D-74BE-7BE2-34547F20BC88}"/>
                  </a:ext>
                </a:extLst>
              </p:cNvPr>
              <p:cNvSpPr/>
              <p:nvPr/>
            </p:nvSpPr>
            <p:spPr>
              <a:xfrm>
                <a:off x="8951495" y="1238476"/>
                <a:ext cx="448124" cy="238974"/>
              </a:xfrm>
              <a:prstGeom prst="rect">
                <a:avLst/>
              </a:prstGeom>
            </p:spPr>
            <p:txBody>
              <a:bodyPr wrap="square">
                <a:spAutoFit/>
              </a:bodyPr>
              <a:lstStyle/>
              <a:p>
                <a:pPr>
                  <a:defRPr/>
                </a:pPr>
                <a:r>
                  <a:rPr lang="en-US" sz="3200" b="1" kern="0">
                    <a:solidFill>
                      <a:prstClr val="black"/>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C056455A-2175-DFEF-1BC7-764C1EE0DDAD}"/>
                  </a:ext>
                </a:extLst>
              </p:cNvPr>
              <p:cNvSpPr/>
              <p:nvPr/>
            </p:nvSpPr>
            <p:spPr>
              <a:xfrm>
                <a:off x="8882109" y="1001545"/>
                <a:ext cx="448124" cy="238974"/>
              </a:xfrm>
              <a:prstGeom prst="rect">
                <a:avLst/>
              </a:prstGeom>
            </p:spPr>
            <p:txBody>
              <a:bodyPr wrap="square">
                <a:spAutoFit/>
              </a:bodyPr>
              <a:lstStyle/>
              <a:p>
                <a:pPr>
                  <a:defRPr/>
                </a:pPr>
                <a:r>
                  <a:rPr lang="en-US" sz="3200" b="1" kern="0">
                    <a:solidFill>
                      <a:prstClr val="black"/>
                    </a:solidFill>
                    <a:latin typeface="Consolas" panose="020B0609020204030204" pitchFamily="49" charset="0"/>
                    <a:cs typeface="Consolas" panose="020B0609020204030204" pitchFamily="49" charset="0"/>
                  </a:rPr>
                  <a:t>##</a:t>
                </a:r>
              </a:p>
            </p:txBody>
          </p:sp>
          <p:pic>
            <p:nvPicPr>
              <p:cNvPr id="15" name="Graphic 14" descr="Pie chart with solid fill">
                <a:extLst>
                  <a:ext uri="{FF2B5EF4-FFF2-40B4-BE49-F238E27FC236}">
                    <a16:creationId xmlns:a16="http://schemas.microsoft.com/office/drawing/2014/main" id="{C2D490A0-9157-AEBE-1CE4-662B24447D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4664" y="1112102"/>
                <a:ext cx="162159" cy="162159"/>
              </a:xfrm>
              <a:prstGeom prst="rect">
                <a:avLst/>
              </a:prstGeom>
            </p:spPr>
          </p:pic>
          <p:sp>
            <p:nvSpPr>
              <p:cNvPr id="16" name="Freeform 15">
                <a:extLst>
                  <a:ext uri="{FF2B5EF4-FFF2-40B4-BE49-F238E27FC236}">
                    <a16:creationId xmlns:a16="http://schemas.microsoft.com/office/drawing/2014/main" id="{DFF17A69-CBE6-82DC-0CEC-B7DDB7B57F7E}"/>
                  </a:ext>
                </a:extLst>
              </p:cNvPr>
              <p:cNvSpPr/>
              <p:nvPr/>
            </p:nvSpPr>
            <p:spPr>
              <a:xfrm>
                <a:off x="9402929" y="1148607"/>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 name="Freeform 16">
                <a:extLst>
                  <a:ext uri="{FF2B5EF4-FFF2-40B4-BE49-F238E27FC236}">
                    <a16:creationId xmlns:a16="http://schemas.microsoft.com/office/drawing/2014/main" id="{C8F00D20-3637-EBE7-6320-08AD1D15F11F}"/>
                  </a:ext>
                </a:extLst>
              </p:cNvPr>
              <p:cNvSpPr/>
              <p:nvPr/>
            </p:nvSpPr>
            <p:spPr>
              <a:xfrm>
                <a:off x="9402929" y="1187402"/>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8" name="Freeform 17">
                <a:extLst>
                  <a:ext uri="{FF2B5EF4-FFF2-40B4-BE49-F238E27FC236}">
                    <a16:creationId xmlns:a16="http://schemas.microsoft.com/office/drawing/2014/main" id="{1F0398A9-D173-5645-38F5-30F8F4949E29}"/>
                  </a:ext>
                </a:extLst>
              </p:cNvPr>
              <p:cNvSpPr/>
              <p:nvPr/>
            </p:nvSpPr>
            <p:spPr>
              <a:xfrm>
                <a:off x="9402929" y="1226198"/>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39" name="TextBox 38">
                <a:extLst>
                  <a:ext uri="{FF2B5EF4-FFF2-40B4-BE49-F238E27FC236}">
                    <a16:creationId xmlns:a16="http://schemas.microsoft.com/office/drawing/2014/main" id="{F0ACC612-90CD-F1A0-6826-0D064183793F}"/>
                  </a:ext>
                </a:extLst>
              </p:cNvPr>
              <p:cNvSpPr txBox="1"/>
              <p:nvPr/>
            </p:nvSpPr>
            <p:spPr>
              <a:xfrm>
                <a:off x="8945834" y="2649647"/>
                <a:ext cx="522218" cy="308001"/>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Create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datasets</a:t>
                </a:r>
              </a:p>
            </p:txBody>
          </p:sp>
        </p:grpSp>
        <p:sp>
          <p:nvSpPr>
            <p:cNvPr id="19" name="TextBox 18">
              <a:extLst>
                <a:ext uri="{FF2B5EF4-FFF2-40B4-BE49-F238E27FC236}">
                  <a16:creationId xmlns:a16="http://schemas.microsoft.com/office/drawing/2014/main" id="{10CFEF4B-E19C-9A6A-4D11-EB422E48593E}"/>
                </a:ext>
              </a:extLst>
            </p:cNvPr>
            <p:cNvSpPr txBox="1"/>
            <p:nvPr/>
          </p:nvSpPr>
          <p:spPr>
            <a:xfrm>
              <a:off x="4580741" y="10658961"/>
              <a:ext cx="603010" cy="702292"/>
            </a:xfrm>
            <a:prstGeom prst="rect">
              <a:avLst/>
            </a:prstGeom>
            <a:noFill/>
          </p:spPr>
          <p:txBody>
            <a:bodyPr wrap="none" rtlCol="0">
              <a:spAutoFit/>
            </a:bodyPr>
            <a:lstStyle/>
            <a:p>
              <a:pPr algn="ctr">
                <a:defRPr/>
              </a:pPr>
              <a:r>
                <a:rPr lang="en-US" kern="0">
                  <a:solidFill>
                    <a:prstClr val="black"/>
                  </a:solidFill>
                  <a:latin typeface="IBM Plex Sans" panose="020B0503050203000203" pitchFamily="34" charset="0"/>
                  <a:cs typeface="Consolas" panose="020B0609020204030204" pitchFamily="49" charset="0"/>
                </a:rPr>
                <a:t>…</a:t>
              </a:r>
            </a:p>
          </p:txBody>
        </p:sp>
        <p:sp>
          <p:nvSpPr>
            <p:cNvPr id="20" name="TextBox 19">
              <a:extLst>
                <a:ext uri="{FF2B5EF4-FFF2-40B4-BE49-F238E27FC236}">
                  <a16:creationId xmlns:a16="http://schemas.microsoft.com/office/drawing/2014/main" id="{6F027C8A-34C5-FF9A-9E81-AA35C80C5295}"/>
                </a:ext>
              </a:extLst>
            </p:cNvPr>
            <p:cNvSpPr txBox="1"/>
            <p:nvPr/>
          </p:nvSpPr>
          <p:spPr>
            <a:xfrm>
              <a:off x="3778184" y="10217727"/>
              <a:ext cx="2234254" cy="769178"/>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Chunking</a:t>
              </a:r>
            </a:p>
            <a:p>
              <a:pPr algn="ctr">
                <a:defRPr/>
              </a:pPr>
              <a:r>
                <a:rPr lang="en-US" sz="2000" kern="0">
                  <a:solidFill>
                    <a:prstClr val="black"/>
                  </a:solidFill>
                  <a:latin typeface="IBM Plex Sans" panose="020B0503050203000203" pitchFamily="34" charset="0"/>
                  <a:cs typeface="Consolas" panose="020B0609020204030204" pitchFamily="49" charset="0"/>
                </a:rPr>
                <a:t>for RAG</a:t>
              </a:r>
            </a:p>
          </p:txBody>
        </p:sp>
        <p:grpSp>
          <p:nvGrpSpPr>
            <p:cNvPr id="21" name="Group 20">
              <a:extLst>
                <a:ext uri="{FF2B5EF4-FFF2-40B4-BE49-F238E27FC236}">
                  <a16:creationId xmlns:a16="http://schemas.microsoft.com/office/drawing/2014/main" id="{04FD91C8-A743-5BDE-10C0-B626CA5FFC8D}"/>
                </a:ext>
              </a:extLst>
            </p:cNvPr>
            <p:cNvGrpSpPr/>
            <p:nvPr/>
          </p:nvGrpSpPr>
          <p:grpSpPr>
            <a:xfrm>
              <a:off x="4429275" y="8906804"/>
              <a:ext cx="1012042" cy="1305861"/>
              <a:chOff x="8176697" y="3011653"/>
              <a:chExt cx="380624" cy="491127"/>
            </a:xfrm>
          </p:grpSpPr>
          <p:sp>
            <p:nvSpPr>
              <p:cNvPr id="22" name="Freeform 21">
                <a:extLst>
                  <a:ext uri="{FF2B5EF4-FFF2-40B4-BE49-F238E27FC236}">
                    <a16:creationId xmlns:a16="http://schemas.microsoft.com/office/drawing/2014/main" id="{9A916E48-9C5F-7CF3-405D-6BDBC1C57A8F}"/>
                  </a:ext>
                </a:extLst>
              </p:cNvPr>
              <p:cNvSpPr/>
              <p:nvPr/>
            </p:nvSpPr>
            <p:spPr>
              <a:xfrm>
                <a:off x="8189991" y="3012509"/>
                <a:ext cx="354035" cy="45904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3" name="Freeform 22">
                <a:extLst>
                  <a:ext uri="{FF2B5EF4-FFF2-40B4-BE49-F238E27FC236}">
                    <a16:creationId xmlns:a16="http://schemas.microsoft.com/office/drawing/2014/main" id="{A5604128-64C9-282C-481B-6CDD03AE6394}"/>
                  </a:ext>
                </a:extLst>
              </p:cNvPr>
              <p:cNvSpPr/>
              <p:nvPr/>
            </p:nvSpPr>
            <p:spPr>
              <a:xfrm>
                <a:off x="8176697" y="3011653"/>
                <a:ext cx="380624" cy="491127"/>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pic>
            <p:nvPicPr>
              <p:cNvPr id="24" name="Picture 23">
                <a:extLst>
                  <a:ext uri="{FF2B5EF4-FFF2-40B4-BE49-F238E27FC236}">
                    <a16:creationId xmlns:a16="http://schemas.microsoft.com/office/drawing/2014/main" id="{8E635589-B760-8AB6-2EBF-4FDD5CB073A2}"/>
                  </a:ext>
                </a:extLst>
              </p:cNvPr>
              <p:cNvPicPr>
                <a:picLocks noChangeAspect="1"/>
              </p:cNvPicPr>
              <p:nvPr/>
            </p:nvPicPr>
            <p:blipFill>
              <a:blip r:embed="rId6"/>
              <a:stretch>
                <a:fillRect/>
              </a:stretch>
            </p:blipFill>
            <p:spPr>
              <a:xfrm>
                <a:off x="8233663" y="3179224"/>
                <a:ext cx="267022" cy="267022"/>
              </a:xfrm>
              <a:prstGeom prst="rect">
                <a:avLst/>
              </a:prstGeom>
            </p:spPr>
          </p:pic>
        </p:grpSp>
        <p:grpSp>
          <p:nvGrpSpPr>
            <p:cNvPr id="25" name="Group 24">
              <a:extLst>
                <a:ext uri="{FF2B5EF4-FFF2-40B4-BE49-F238E27FC236}">
                  <a16:creationId xmlns:a16="http://schemas.microsoft.com/office/drawing/2014/main" id="{E28265A1-6BDC-88B4-301C-3E8B74231BCD}"/>
                </a:ext>
              </a:extLst>
            </p:cNvPr>
            <p:cNvGrpSpPr/>
            <p:nvPr/>
          </p:nvGrpSpPr>
          <p:grpSpPr>
            <a:xfrm>
              <a:off x="1432389" y="6448419"/>
              <a:ext cx="1494810" cy="2296711"/>
              <a:chOff x="8359284" y="2024524"/>
              <a:chExt cx="562191" cy="863782"/>
            </a:xfrm>
          </p:grpSpPr>
          <p:grpSp>
            <p:nvGrpSpPr>
              <p:cNvPr id="26" name="Group 25">
                <a:extLst>
                  <a:ext uri="{FF2B5EF4-FFF2-40B4-BE49-F238E27FC236}">
                    <a16:creationId xmlns:a16="http://schemas.microsoft.com/office/drawing/2014/main" id="{44B840CA-1C90-1B6D-5C1F-9CEF3FE7C1F0}"/>
                  </a:ext>
                </a:extLst>
              </p:cNvPr>
              <p:cNvGrpSpPr/>
              <p:nvPr/>
            </p:nvGrpSpPr>
            <p:grpSpPr>
              <a:xfrm>
                <a:off x="8452513" y="2094229"/>
                <a:ext cx="380624" cy="491126"/>
                <a:chOff x="6973052" y="1059136"/>
                <a:chExt cx="436100" cy="562710"/>
              </a:xfrm>
            </p:grpSpPr>
            <p:sp>
              <p:nvSpPr>
                <p:cNvPr id="32" name="Freeform 31">
                  <a:extLst>
                    <a:ext uri="{FF2B5EF4-FFF2-40B4-BE49-F238E27FC236}">
                      <a16:creationId xmlns:a16="http://schemas.microsoft.com/office/drawing/2014/main" id="{DC6003BE-84B7-020E-553D-580AC1180620}"/>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33" name="Freeform 32">
                  <a:extLst>
                    <a:ext uri="{FF2B5EF4-FFF2-40B4-BE49-F238E27FC236}">
                      <a16:creationId xmlns:a16="http://schemas.microsoft.com/office/drawing/2014/main" id="{291AEE73-6C5D-24B1-0FCC-57D5C2ED529E}"/>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27" name="Group 26">
                <a:extLst>
                  <a:ext uri="{FF2B5EF4-FFF2-40B4-BE49-F238E27FC236}">
                    <a16:creationId xmlns:a16="http://schemas.microsoft.com/office/drawing/2014/main" id="{03C88D14-5064-FE17-E0FA-8F3027D8C977}"/>
                  </a:ext>
                </a:extLst>
              </p:cNvPr>
              <p:cNvGrpSpPr/>
              <p:nvPr/>
            </p:nvGrpSpPr>
            <p:grpSpPr>
              <a:xfrm>
                <a:off x="8524317" y="2024524"/>
                <a:ext cx="380624" cy="491126"/>
                <a:chOff x="6973052" y="1059134"/>
                <a:chExt cx="436100" cy="562710"/>
              </a:xfrm>
            </p:grpSpPr>
            <p:sp>
              <p:nvSpPr>
                <p:cNvPr id="30" name="Freeform 29">
                  <a:extLst>
                    <a:ext uri="{FF2B5EF4-FFF2-40B4-BE49-F238E27FC236}">
                      <a16:creationId xmlns:a16="http://schemas.microsoft.com/office/drawing/2014/main" id="{DFADF9B3-4F13-C9E3-BA37-5DFDB8C295E7}"/>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31" name="Freeform 30">
                  <a:extLst>
                    <a:ext uri="{FF2B5EF4-FFF2-40B4-BE49-F238E27FC236}">
                      <a16:creationId xmlns:a16="http://schemas.microsoft.com/office/drawing/2014/main" id="{E3E5DE8B-A664-BA49-C3DB-CF5D7E9DC890}"/>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28" name="TextBox 27">
                <a:extLst>
                  <a:ext uri="{FF2B5EF4-FFF2-40B4-BE49-F238E27FC236}">
                    <a16:creationId xmlns:a16="http://schemas.microsoft.com/office/drawing/2014/main" id="{D1B1FD3B-AB1E-D006-85E2-FC812BAFA28E}"/>
                  </a:ext>
                </a:extLst>
              </p:cNvPr>
              <p:cNvSpPr txBox="1"/>
              <p:nvPr/>
            </p:nvSpPr>
            <p:spPr>
              <a:xfrm>
                <a:off x="8359284" y="2599022"/>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Docling</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29" name="Graphic 28">
                <a:extLst>
                  <a:ext uri="{FF2B5EF4-FFF2-40B4-BE49-F238E27FC236}">
                    <a16:creationId xmlns:a16="http://schemas.microsoft.com/office/drawing/2014/main" id="{FDD01B66-A1FA-032C-D008-F186742C52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1401" y="2162431"/>
                <a:ext cx="303779" cy="303779"/>
              </a:xfrm>
              <a:prstGeom prst="rect">
                <a:avLst/>
              </a:prstGeom>
            </p:spPr>
          </p:pic>
        </p:grpSp>
        <p:sp>
          <p:nvSpPr>
            <p:cNvPr id="34" name="Triangle 33">
              <a:extLst>
                <a:ext uri="{FF2B5EF4-FFF2-40B4-BE49-F238E27FC236}">
                  <a16:creationId xmlns:a16="http://schemas.microsoft.com/office/drawing/2014/main" id="{2164AF52-10C1-F01D-DC0F-EAC6E2E43386}"/>
                </a:ext>
              </a:extLst>
            </p:cNvPr>
            <p:cNvSpPr/>
            <p:nvPr/>
          </p:nvSpPr>
          <p:spPr>
            <a:xfrm rot="5400000">
              <a:off x="2944698" y="7366298"/>
              <a:ext cx="1227503" cy="730661"/>
            </a:xfrm>
            <a:prstGeom prst="triangle">
              <a:avLst/>
            </a:prstGeom>
            <a:gradFill>
              <a:gsLst>
                <a:gs pos="0">
                  <a:srgbClr val="00B0F0">
                    <a:alpha val="0"/>
                  </a:srgbClr>
                </a:gs>
                <a:gs pos="100000">
                  <a:srgbClr val="00B0F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42" name="Graphic 40">
            <a:extLst>
              <a:ext uri="{FF2B5EF4-FFF2-40B4-BE49-F238E27FC236}">
                <a16:creationId xmlns:a16="http://schemas.microsoft.com/office/drawing/2014/main" id="{42F01B6D-9307-E39D-ACB1-0C82724EA03B}"/>
              </a:ext>
            </a:extLst>
          </p:cNvPr>
          <p:cNvSpPr/>
          <p:nvPr/>
        </p:nvSpPr>
        <p:spPr>
          <a:xfrm>
            <a:off x="4158203" y="6587502"/>
            <a:ext cx="1064739" cy="834486"/>
          </a:xfrm>
          <a:custGeom>
            <a:avLst/>
            <a:gdLst>
              <a:gd name="connsiteX0" fmla="*/ 631698 w 1386317"/>
              <a:gd name="connsiteY0" fmla="*/ 1027792 h 1086522"/>
              <a:gd name="connsiteX1" fmla="*/ 585001 w 1386317"/>
              <a:gd name="connsiteY1" fmla="*/ 955711 h 1086522"/>
              <a:gd name="connsiteX2" fmla="*/ 1277836 w 1386317"/>
              <a:gd name="connsiteY2" fmla="*/ 322764 h 1086522"/>
              <a:gd name="connsiteX3" fmla="*/ 1385884 w 1386317"/>
              <a:gd name="connsiteY3" fmla="*/ 374813 h 1086522"/>
              <a:gd name="connsiteX4" fmla="*/ 1049326 w 1386317"/>
              <a:gd name="connsiteY4" fmla="*/ 733654 h 1086522"/>
              <a:gd name="connsiteX5" fmla="*/ 696634 w 1386317"/>
              <a:gd name="connsiteY5" fmla="*/ 1086458 h 1086522"/>
              <a:gd name="connsiteX6" fmla="*/ 631698 w 1386317"/>
              <a:gd name="connsiteY6" fmla="*/ 1027613 h 1086522"/>
              <a:gd name="connsiteX7" fmla="*/ 481949 w 1386317"/>
              <a:gd name="connsiteY7" fmla="*/ 872377 h 1086522"/>
              <a:gd name="connsiteX8" fmla="*/ 435477 w 1386317"/>
              <a:gd name="connsiteY8" fmla="*/ 814470 h 1086522"/>
              <a:gd name="connsiteX9" fmla="*/ 829846 w 1386317"/>
              <a:gd name="connsiteY9" fmla="*/ 496320 h 1086522"/>
              <a:gd name="connsiteX10" fmla="*/ 929021 w 1386317"/>
              <a:gd name="connsiteY10" fmla="*/ 571509 h 1086522"/>
              <a:gd name="connsiteX11" fmla="*/ 535548 w 1386317"/>
              <a:gd name="connsiteY11" fmla="*/ 922078 h 1086522"/>
              <a:gd name="connsiteX12" fmla="*/ 481860 w 1386317"/>
              <a:gd name="connsiteY12" fmla="*/ 872310 h 1086522"/>
              <a:gd name="connsiteX13" fmla="*/ 342150 w 1386317"/>
              <a:gd name="connsiteY13" fmla="*/ 729520 h 1086522"/>
              <a:gd name="connsiteX14" fmla="*/ 307531 w 1386317"/>
              <a:gd name="connsiteY14" fmla="*/ 679886 h 1086522"/>
              <a:gd name="connsiteX15" fmla="*/ 496111 w 1386317"/>
              <a:gd name="connsiteY15" fmla="*/ 549406 h 1086522"/>
              <a:gd name="connsiteX16" fmla="*/ 585628 w 1386317"/>
              <a:gd name="connsiteY16" fmla="*/ 626004 h 1086522"/>
              <a:gd name="connsiteX17" fmla="*/ 392768 w 1386317"/>
              <a:gd name="connsiteY17" fmla="*/ 774124 h 1086522"/>
              <a:gd name="connsiteX18" fmla="*/ 342150 w 1386317"/>
              <a:gd name="connsiteY18" fmla="*/ 729520 h 1086522"/>
              <a:gd name="connsiteX19" fmla="*/ 227133 w 1386317"/>
              <a:gd name="connsiteY19" fmla="*/ 611740 h 1086522"/>
              <a:gd name="connsiteX20" fmla="*/ 197488 w 1386317"/>
              <a:gd name="connsiteY20" fmla="*/ 564990 h 1086522"/>
              <a:gd name="connsiteX21" fmla="*/ 749605 w 1386317"/>
              <a:gd name="connsiteY21" fmla="*/ 209279 h 1086522"/>
              <a:gd name="connsiteX22" fmla="*/ 831571 w 1386317"/>
              <a:gd name="connsiteY22" fmla="*/ 258801 h 1086522"/>
              <a:gd name="connsiteX23" fmla="*/ 274525 w 1386317"/>
              <a:gd name="connsiteY23" fmla="*/ 648049 h 1086522"/>
              <a:gd name="connsiteX24" fmla="*/ 227133 w 1386317"/>
              <a:gd name="connsiteY24" fmla="*/ 611673 h 1086522"/>
              <a:gd name="connsiteX25" fmla="*/ 580945 w 1386317"/>
              <a:gd name="connsiteY25" fmla="*/ 557768 h 1086522"/>
              <a:gd name="connsiteX26" fmla="*/ 541374 w 1386317"/>
              <a:gd name="connsiteY26" fmla="*/ 517837 h 1086522"/>
              <a:gd name="connsiteX27" fmla="*/ 584351 w 1386317"/>
              <a:gd name="connsiteY27" fmla="*/ 480925 h 1086522"/>
              <a:gd name="connsiteX28" fmla="*/ 818508 w 1386317"/>
              <a:gd name="connsiteY28" fmla="*/ 313823 h 1086522"/>
              <a:gd name="connsiteX29" fmla="*/ 1019501 w 1386317"/>
              <a:gd name="connsiteY29" fmla="*/ 176659 h 1086522"/>
              <a:gd name="connsiteX30" fmla="*/ 1103081 w 1386317"/>
              <a:gd name="connsiteY30" fmla="*/ 224884 h 1086522"/>
              <a:gd name="connsiteX31" fmla="*/ 629838 w 1386317"/>
              <a:gd name="connsiteY31" fmla="*/ 590656 h 1086522"/>
              <a:gd name="connsiteX32" fmla="*/ 580923 w 1386317"/>
              <a:gd name="connsiteY32" fmla="*/ 557746 h 1086522"/>
              <a:gd name="connsiteX33" fmla="*/ 120250 w 1386317"/>
              <a:gd name="connsiteY33" fmla="*/ 504490 h 1086522"/>
              <a:gd name="connsiteX34" fmla="*/ 97148 w 1386317"/>
              <a:gd name="connsiteY34" fmla="*/ 464022 h 1086522"/>
              <a:gd name="connsiteX35" fmla="*/ 471351 w 1386317"/>
              <a:gd name="connsiteY35" fmla="*/ 243441 h 1086522"/>
              <a:gd name="connsiteX36" fmla="*/ 545362 w 1386317"/>
              <a:gd name="connsiteY36" fmla="*/ 296697 h 1086522"/>
              <a:gd name="connsiteX37" fmla="*/ 160852 w 1386317"/>
              <a:gd name="connsiteY37" fmla="*/ 537490 h 1086522"/>
              <a:gd name="connsiteX38" fmla="*/ 120049 w 1386317"/>
              <a:gd name="connsiteY38" fmla="*/ 504490 h 1086522"/>
              <a:gd name="connsiteX39" fmla="*/ 914814 w 1386317"/>
              <a:gd name="connsiteY39" fmla="*/ 506696 h 1086522"/>
              <a:gd name="connsiteX40" fmla="*/ 869014 w 1386317"/>
              <a:gd name="connsiteY40" fmla="*/ 469203 h 1086522"/>
              <a:gd name="connsiteX41" fmla="*/ 1134765 w 1386317"/>
              <a:gd name="connsiteY41" fmla="*/ 248756 h 1086522"/>
              <a:gd name="connsiteX42" fmla="*/ 1193181 w 1386317"/>
              <a:gd name="connsiteY42" fmla="*/ 266163 h 1086522"/>
              <a:gd name="connsiteX43" fmla="*/ 1240460 w 1386317"/>
              <a:gd name="connsiteY43" fmla="*/ 297598 h 1086522"/>
              <a:gd name="connsiteX44" fmla="*/ 968659 w 1386317"/>
              <a:gd name="connsiteY44" fmla="*/ 536379 h 1086522"/>
              <a:gd name="connsiteX45" fmla="*/ 914814 w 1386317"/>
              <a:gd name="connsiteY45" fmla="*/ 506799 h 1086522"/>
              <a:gd name="connsiteX46" fmla="*/ 31741 w 1386317"/>
              <a:gd name="connsiteY46" fmla="*/ 410916 h 1086522"/>
              <a:gd name="connsiteX47" fmla="*/ 124 w 1386317"/>
              <a:gd name="connsiteY47" fmla="*/ 378967 h 1086522"/>
              <a:gd name="connsiteX48" fmla="*/ 14151 w 1386317"/>
              <a:gd name="connsiteY48" fmla="*/ 369892 h 1086522"/>
              <a:gd name="connsiteX49" fmla="*/ 362361 w 1386317"/>
              <a:gd name="connsiteY49" fmla="*/ 180388 h 1086522"/>
              <a:gd name="connsiteX50" fmla="*/ 696462 w 1386317"/>
              <a:gd name="connsiteY50" fmla="*/ -38 h 1086522"/>
              <a:gd name="connsiteX51" fmla="*/ 728414 w 1386317"/>
              <a:gd name="connsiteY51" fmla="*/ 15596 h 1086522"/>
              <a:gd name="connsiteX52" fmla="*/ 760367 w 1386317"/>
              <a:gd name="connsiteY52" fmla="*/ 37704 h 1086522"/>
              <a:gd name="connsiteX53" fmla="*/ 65061 w 1386317"/>
              <a:gd name="connsiteY53" fmla="*/ 442825 h 1086522"/>
              <a:gd name="connsiteX54" fmla="*/ 31786 w 1386317"/>
              <a:gd name="connsiteY54" fmla="*/ 410876 h 1086522"/>
              <a:gd name="connsiteX55" fmla="*/ 545541 w 1386317"/>
              <a:gd name="connsiteY55" fmla="*/ 249851 h 1086522"/>
              <a:gd name="connsiteX56" fmla="*/ 517420 w 1386317"/>
              <a:gd name="connsiteY56" fmla="*/ 221927 h 1086522"/>
              <a:gd name="connsiteX57" fmla="*/ 656592 w 1386317"/>
              <a:gd name="connsiteY57" fmla="*/ 133323 h 1086522"/>
              <a:gd name="connsiteX58" fmla="*/ 795719 w 1386317"/>
              <a:gd name="connsiteY58" fmla="*/ 51561 h 1086522"/>
              <a:gd name="connsiteX59" fmla="*/ 831437 w 1386317"/>
              <a:gd name="connsiteY59" fmla="*/ 70558 h 1086522"/>
              <a:gd name="connsiteX60" fmla="*/ 867154 w 1386317"/>
              <a:gd name="connsiteY60" fmla="*/ 94034 h 1086522"/>
              <a:gd name="connsiteX61" fmla="*/ 583477 w 1386317"/>
              <a:gd name="connsiteY61" fmla="*/ 271107 h 1086522"/>
              <a:gd name="connsiteX62" fmla="*/ 545586 w 1386317"/>
              <a:gd name="connsiteY62" fmla="*/ 249836 h 1086522"/>
              <a:gd name="connsiteX63" fmla="*/ 824289 w 1386317"/>
              <a:gd name="connsiteY63" fmla="*/ 214481 h 1086522"/>
              <a:gd name="connsiteX64" fmla="*/ 790319 w 1386317"/>
              <a:gd name="connsiteY64" fmla="*/ 186534 h 1086522"/>
              <a:gd name="connsiteX65" fmla="*/ 900743 w 1386317"/>
              <a:gd name="connsiteY65" fmla="*/ 112732 h 1086522"/>
              <a:gd name="connsiteX66" fmla="*/ 976816 w 1386317"/>
              <a:gd name="connsiteY66" fmla="*/ 152774 h 1086522"/>
              <a:gd name="connsiteX67" fmla="*/ 969405 w 1386317"/>
              <a:gd name="connsiteY67" fmla="*/ 166428 h 1086522"/>
              <a:gd name="connsiteX68" fmla="*/ 864741 w 1386317"/>
              <a:gd name="connsiteY68" fmla="*/ 235670 h 1086522"/>
              <a:gd name="connsiteX69" fmla="*/ 824295 w 1386317"/>
              <a:gd name="connsiteY69" fmla="*/ 214490 h 10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6317" h="1086522">
                <a:moveTo>
                  <a:pt x="631698" y="1027792"/>
                </a:moveTo>
                <a:cubicBezTo>
                  <a:pt x="576755" y="969304"/>
                  <a:pt x="575119" y="966778"/>
                  <a:pt x="585001" y="955711"/>
                </a:cubicBezTo>
                <a:cubicBezTo>
                  <a:pt x="600654" y="938182"/>
                  <a:pt x="1268425" y="328354"/>
                  <a:pt x="1277836" y="322764"/>
                </a:cubicBezTo>
                <a:cubicBezTo>
                  <a:pt x="1286129" y="317986"/>
                  <a:pt x="1367980" y="357419"/>
                  <a:pt x="1385884" y="374813"/>
                </a:cubicBezTo>
                <a:cubicBezTo>
                  <a:pt x="1392741" y="381480"/>
                  <a:pt x="1339545" y="438219"/>
                  <a:pt x="1049326" y="733654"/>
                </a:cubicBezTo>
                <a:cubicBezTo>
                  <a:pt x="859737" y="926713"/>
                  <a:pt x="700892" y="1085564"/>
                  <a:pt x="696634" y="1086458"/>
                </a:cubicBezTo>
                <a:cubicBezTo>
                  <a:pt x="692229" y="1087431"/>
                  <a:pt x="663001" y="1060948"/>
                  <a:pt x="631698" y="1027613"/>
                </a:cubicBezTo>
                <a:close/>
                <a:moveTo>
                  <a:pt x="481949" y="872377"/>
                </a:moveTo>
                <a:cubicBezTo>
                  <a:pt x="452327" y="842663"/>
                  <a:pt x="433594" y="819322"/>
                  <a:pt x="435477" y="814470"/>
                </a:cubicBezTo>
                <a:cubicBezTo>
                  <a:pt x="438860" y="805690"/>
                  <a:pt x="822675" y="496097"/>
                  <a:pt x="829846" y="496320"/>
                </a:cubicBezTo>
                <a:cubicBezTo>
                  <a:pt x="838692" y="496651"/>
                  <a:pt x="929021" y="565137"/>
                  <a:pt x="929021" y="571509"/>
                </a:cubicBezTo>
                <a:cubicBezTo>
                  <a:pt x="929021" y="578219"/>
                  <a:pt x="543166" y="922078"/>
                  <a:pt x="535548" y="922078"/>
                </a:cubicBezTo>
                <a:cubicBezTo>
                  <a:pt x="533307" y="922078"/>
                  <a:pt x="509152" y="899675"/>
                  <a:pt x="481860" y="872310"/>
                </a:cubicBezTo>
                <a:close/>
                <a:moveTo>
                  <a:pt x="342150" y="729520"/>
                </a:moveTo>
                <a:cubicBezTo>
                  <a:pt x="318958" y="703674"/>
                  <a:pt x="304394" y="682792"/>
                  <a:pt x="307531" y="679886"/>
                </a:cubicBezTo>
                <a:cubicBezTo>
                  <a:pt x="323709" y="664819"/>
                  <a:pt x="490599" y="549339"/>
                  <a:pt x="496111" y="549406"/>
                </a:cubicBezTo>
                <a:cubicBezTo>
                  <a:pt x="505074" y="549518"/>
                  <a:pt x="585628" y="618425"/>
                  <a:pt x="585628" y="626004"/>
                </a:cubicBezTo>
                <a:cubicBezTo>
                  <a:pt x="585628" y="635309"/>
                  <a:pt x="404891" y="774124"/>
                  <a:pt x="392768" y="774124"/>
                </a:cubicBezTo>
                <a:cubicBezTo>
                  <a:pt x="386942" y="774124"/>
                  <a:pt x="364154" y="754051"/>
                  <a:pt x="342150" y="729520"/>
                </a:cubicBezTo>
                <a:close/>
                <a:moveTo>
                  <a:pt x="227133" y="611740"/>
                </a:moveTo>
                <a:cubicBezTo>
                  <a:pt x="193925" y="578225"/>
                  <a:pt x="189959" y="571965"/>
                  <a:pt x="197488" y="564990"/>
                </a:cubicBezTo>
                <a:cubicBezTo>
                  <a:pt x="208289" y="554971"/>
                  <a:pt x="738850" y="213303"/>
                  <a:pt x="749605" y="209279"/>
                </a:cubicBezTo>
                <a:cubicBezTo>
                  <a:pt x="758093" y="206205"/>
                  <a:pt x="831571" y="250596"/>
                  <a:pt x="831571" y="258801"/>
                </a:cubicBezTo>
                <a:cubicBezTo>
                  <a:pt x="831571" y="264663"/>
                  <a:pt x="287745" y="644695"/>
                  <a:pt x="274525" y="648049"/>
                </a:cubicBezTo>
                <a:cubicBezTo>
                  <a:pt x="269259" y="649395"/>
                  <a:pt x="249384" y="634138"/>
                  <a:pt x="227133" y="611673"/>
                </a:cubicBezTo>
                <a:close/>
                <a:moveTo>
                  <a:pt x="580945" y="557768"/>
                </a:moveTo>
                <a:cubicBezTo>
                  <a:pt x="559042" y="539627"/>
                  <a:pt x="541239" y="521660"/>
                  <a:pt x="541374" y="517837"/>
                </a:cubicBezTo>
                <a:cubicBezTo>
                  <a:pt x="541508" y="514016"/>
                  <a:pt x="560861" y="497411"/>
                  <a:pt x="584351" y="480925"/>
                </a:cubicBezTo>
                <a:cubicBezTo>
                  <a:pt x="607856" y="464449"/>
                  <a:pt x="713193" y="389258"/>
                  <a:pt x="818508" y="313823"/>
                </a:cubicBezTo>
                <a:cubicBezTo>
                  <a:pt x="923755" y="238389"/>
                  <a:pt x="1014213" y="176659"/>
                  <a:pt x="1019501" y="176659"/>
                </a:cubicBezTo>
                <a:cubicBezTo>
                  <a:pt x="1033667" y="176659"/>
                  <a:pt x="1105389" y="218021"/>
                  <a:pt x="1103081" y="224884"/>
                </a:cubicBezTo>
                <a:cubicBezTo>
                  <a:pt x="1099756" y="234838"/>
                  <a:pt x="639473" y="590656"/>
                  <a:pt x="629838" y="590656"/>
                </a:cubicBezTo>
                <a:cubicBezTo>
                  <a:pt x="624841" y="590701"/>
                  <a:pt x="602837" y="575889"/>
                  <a:pt x="580923" y="557746"/>
                </a:cubicBezTo>
                <a:close/>
                <a:moveTo>
                  <a:pt x="120250" y="504490"/>
                </a:moveTo>
                <a:cubicBezTo>
                  <a:pt x="94101" y="476900"/>
                  <a:pt x="90314" y="470238"/>
                  <a:pt x="97148" y="464022"/>
                </a:cubicBezTo>
                <a:cubicBezTo>
                  <a:pt x="103064" y="458634"/>
                  <a:pt x="431690" y="264949"/>
                  <a:pt x="471351" y="243441"/>
                </a:cubicBezTo>
                <a:cubicBezTo>
                  <a:pt x="477916" y="239886"/>
                  <a:pt x="547580" y="290035"/>
                  <a:pt x="545362" y="296697"/>
                </a:cubicBezTo>
                <a:cubicBezTo>
                  <a:pt x="542472" y="305325"/>
                  <a:pt x="171832" y="537490"/>
                  <a:pt x="160852" y="537490"/>
                </a:cubicBezTo>
                <a:cubicBezTo>
                  <a:pt x="155609" y="537494"/>
                  <a:pt x="137257" y="522642"/>
                  <a:pt x="120049" y="504490"/>
                </a:cubicBezTo>
                <a:close/>
                <a:moveTo>
                  <a:pt x="914814" y="506696"/>
                </a:moveTo>
                <a:cubicBezTo>
                  <a:pt x="890771" y="489479"/>
                  <a:pt x="870157" y="472601"/>
                  <a:pt x="869014" y="469203"/>
                </a:cubicBezTo>
                <a:cubicBezTo>
                  <a:pt x="867396" y="464347"/>
                  <a:pt x="1085401" y="283567"/>
                  <a:pt x="1134765" y="248756"/>
                </a:cubicBezTo>
                <a:cubicBezTo>
                  <a:pt x="1144380" y="241988"/>
                  <a:pt x="1151942" y="244242"/>
                  <a:pt x="1193181" y="266163"/>
                </a:cubicBezTo>
                <a:cubicBezTo>
                  <a:pt x="1219241" y="280014"/>
                  <a:pt x="1240505" y="294155"/>
                  <a:pt x="1240460" y="297598"/>
                </a:cubicBezTo>
                <a:cubicBezTo>
                  <a:pt x="1240341" y="306401"/>
                  <a:pt x="980759" y="534143"/>
                  <a:pt x="968659" y="536379"/>
                </a:cubicBezTo>
                <a:cubicBezTo>
                  <a:pt x="963104" y="537329"/>
                  <a:pt x="938880" y="524019"/>
                  <a:pt x="914814" y="506799"/>
                </a:cubicBezTo>
                <a:close/>
                <a:moveTo>
                  <a:pt x="31741" y="410916"/>
                </a:moveTo>
                <a:lnTo>
                  <a:pt x="124" y="378967"/>
                </a:lnTo>
                <a:lnTo>
                  <a:pt x="14151" y="369892"/>
                </a:lnTo>
                <a:cubicBezTo>
                  <a:pt x="21882" y="364902"/>
                  <a:pt x="178554" y="279634"/>
                  <a:pt x="362361" y="180388"/>
                </a:cubicBezTo>
                <a:lnTo>
                  <a:pt x="696462" y="-38"/>
                </a:lnTo>
                <a:lnTo>
                  <a:pt x="728414" y="15596"/>
                </a:lnTo>
                <a:cubicBezTo>
                  <a:pt x="745988" y="24195"/>
                  <a:pt x="760367" y="34144"/>
                  <a:pt x="760367" y="37704"/>
                </a:cubicBezTo>
                <a:cubicBezTo>
                  <a:pt x="760367" y="42575"/>
                  <a:pt x="73352" y="442825"/>
                  <a:pt x="65061" y="442825"/>
                </a:cubicBezTo>
                <a:cubicBezTo>
                  <a:pt x="64165" y="442825"/>
                  <a:pt x="49174" y="428449"/>
                  <a:pt x="31786" y="410876"/>
                </a:cubicBezTo>
                <a:close/>
                <a:moveTo>
                  <a:pt x="545541" y="249851"/>
                </a:moveTo>
                <a:cubicBezTo>
                  <a:pt x="530058" y="238252"/>
                  <a:pt x="517398" y="225683"/>
                  <a:pt x="517420" y="221927"/>
                </a:cubicBezTo>
                <a:cubicBezTo>
                  <a:pt x="517443" y="218170"/>
                  <a:pt x="580071" y="178307"/>
                  <a:pt x="656592" y="133323"/>
                </a:cubicBezTo>
                <a:lnTo>
                  <a:pt x="795719" y="51561"/>
                </a:lnTo>
                <a:lnTo>
                  <a:pt x="831437" y="70558"/>
                </a:lnTo>
                <a:cubicBezTo>
                  <a:pt x="851083" y="81008"/>
                  <a:pt x="867154" y="91574"/>
                  <a:pt x="867154" y="94034"/>
                </a:cubicBezTo>
                <a:cubicBezTo>
                  <a:pt x="867154" y="101047"/>
                  <a:pt x="594233" y="271308"/>
                  <a:pt x="583477" y="271107"/>
                </a:cubicBezTo>
                <a:cubicBezTo>
                  <a:pt x="578128" y="271017"/>
                  <a:pt x="561079" y="261437"/>
                  <a:pt x="545586" y="249836"/>
                </a:cubicBezTo>
                <a:close/>
                <a:moveTo>
                  <a:pt x="824289" y="214481"/>
                </a:moveTo>
                <a:cubicBezTo>
                  <a:pt x="805541" y="202920"/>
                  <a:pt x="790252" y="190357"/>
                  <a:pt x="790319" y="186534"/>
                </a:cubicBezTo>
                <a:cubicBezTo>
                  <a:pt x="790431" y="180086"/>
                  <a:pt x="885192" y="116756"/>
                  <a:pt x="900743" y="112732"/>
                </a:cubicBezTo>
                <a:cubicBezTo>
                  <a:pt x="907890" y="110885"/>
                  <a:pt x="971662" y="144457"/>
                  <a:pt x="976816" y="152774"/>
                </a:cubicBezTo>
                <a:cubicBezTo>
                  <a:pt x="978368" y="155283"/>
                  <a:pt x="975034" y="161427"/>
                  <a:pt x="969405" y="166428"/>
                </a:cubicBezTo>
                <a:cubicBezTo>
                  <a:pt x="950151" y="183532"/>
                  <a:pt x="871104" y="235826"/>
                  <a:pt x="864741" y="235670"/>
                </a:cubicBezTo>
                <a:cubicBezTo>
                  <a:pt x="861245" y="235583"/>
                  <a:pt x="843046" y="226051"/>
                  <a:pt x="824295" y="214490"/>
                </a:cubicBezTo>
                <a:close/>
              </a:path>
            </a:pathLst>
          </a:custGeom>
          <a:solidFill>
            <a:schemeClr val="tx1"/>
          </a:solidFill>
          <a:ln w="5894" cap="flat">
            <a:noFill/>
            <a:prstDash val="solid"/>
            <a:miter/>
          </a:ln>
        </p:spPr>
        <p:txBody>
          <a:bodyPr rtlCol="0" anchor="ctr"/>
          <a:lstStyle/>
          <a:p>
            <a:endParaRPr lang="en-US"/>
          </a:p>
        </p:txBody>
      </p:sp>
      <p:pic>
        <p:nvPicPr>
          <p:cNvPr id="46" name="Graphic 45" descr="Database with solid fill">
            <a:extLst>
              <a:ext uri="{FF2B5EF4-FFF2-40B4-BE49-F238E27FC236}">
                <a16:creationId xmlns:a16="http://schemas.microsoft.com/office/drawing/2014/main" id="{89486B59-515F-BF19-C73C-BF25B337E2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57970" y="7031520"/>
            <a:ext cx="740988" cy="740988"/>
          </a:xfrm>
          <a:prstGeom prst="rect">
            <a:avLst/>
          </a:prstGeom>
        </p:spPr>
      </p:pic>
    </p:spTree>
    <p:extLst>
      <p:ext uri="{BB962C8B-B14F-4D97-AF65-F5344CB8AC3E}">
        <p14:creationId xmlns:p14="http://schemas.microsoft.com/office/powerpoint/2010/main" val="1128535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96CAD-4FD2-AC8E-BA06-51841A9446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CE1EAF-311E-7E38-0443-03C4D9C2342B}"/>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036E9436-E7F5-9FDF-33B1-604A8539FF34}"/>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Serialization</a:t>
            </a:r>
            <a:br>
              <a:rPr lang="en-US" sz="7996" kern="0">
                <a:solidFill>
                  <a:srgbClr val="0F62FE"/>
                </a:solidFill>
                <a:latin typeface="IBM Plex Sans Light" panose="020B0403050203000203" pitchFamily="34" charset="0"/>
              </a:rPr>
            </a:b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CD2386BD-41B6-2B85-00E4-670F7C669CFE}"/>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D372C992-84E1-DFD2-CC09-B0F006D25D60}"/>
              </a:ext>
            </a:extLst>
          </p:cNvPr>
          <p:cNvSpPr txBox="1"/>
          <p:nvPr/>
        </p:nvSpPr>
        <p:spPr>
          <a:xfrm>
            <a:off x="4248467" y="6096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F8C81176-5F8D-6A8D-9697-18D3A933EEEF}"/>
              </a:ext>
            </a:extLst>
          </p:cNvPr>
          <p:cNvSpPr txBox="1"/>
          <p:nvPr/>
        </p:nvSpPr>
        <p:spPr>
          <a:xfrm>
            <a:off x="1227221" y="4199021"/>
            <a:ext cx="12050754" cy="53179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noAutofit/>
          </a:bodyPr>
          <a:lstStyle/>
          <a:p>
            <a:pPr marL="443865" indent="-446405" defTabSz="2438400">
              <a:spcBef>
                <a:spcPts val="2900"/>
              </a:spcBef>
              <a:buSzPct val="100000"/>
              <a:buFont typeface="Arial"/>
              <a:buChar char="•"/>
            </a:pPr>
            <a:r>
              <a:rPr lang="en-US" kern="0">
                <a:ea typeface="+mj-ea"/>
                <a:cs typeface="+mj-cs"/>
              </a:rPr>
              <a:t>Derive any type of text export from </a:t>
            </a:r>
            <a:r>
              <a:rPr lang="en-US" kern="0">
                <a:latin typeface="IBM Plex Sans Light"/>
                <a:ea typeface="+mj-ea"/>
                <a:cs typeface="+mj-cs"/>
              </a:rPr>
              <a:t>a </a:t>
            </a:r>
            <a:r>
              <a:rPr lang="en-US" err="1">
                <a:latin typeface="IBM Plex Mono"/>
                <a:ea typeface="+mj-ea"/>
                <a:cs typeface="+mj-cs"/>
              </a:rPr>
              <a:t>DoclingDocument</a:t>
            </a:r>
            <a:endParaRPr lang="en-US" err="1">
              <a:latin typeface="IBM Plex Mono"/>
            </a:endParaRPr>
          </a:p>
          <a:p>
            <a:pPr marL="443865" indent="-446405" defTabSz="2438400">
              <a:spcBef>
                <a:spcPts val="2900"/>
              </a:spcBef>
              <a:buSzPct val="100000"/>
              <a:buFont typeface="Arial"/>
              <a:buChar char="•"/>
            </a:pPr>
            <a:r>
              <a:rPr lang="en-US">
                <a:latin typeface="IBM Plex Sans Light"/>
              </a:rPr>
              <a:t>Built-in serializers for Markdown, HTML, and more</a:t>
            </a:r>
          </a:p>
          <a:p>
            <a:pPr marL="443865" indent="-446405" defTabSz="2438400">
              <a:spcBef>
                <a:spcPts val="2900"/>
              </a:spcBef>
              <a:buSzPct val="100000"/>
              <a:buFont typeface="Arial"/>
              <a:buChar char="•"/>
            </a:pPr>
            <a:r>
              <a:rPr lang="en-US">
                <a:latin typeface="IBM Plex Sans Light"/>
              </a:rPr>
              <a:t>Easily customize — or plug in user-provided serializers</a:t>
            </a:r>
          </a:p>
          <a:p>
            <a:pPr marL="443865" indent="-446405" defTabSz="2438400">
              <a:spcBef>
                <a:spcPts val="2900"/>
              </a:spcBef>
              <a:buSzPct val="100000"/>
              <a:buFont typeface="Arial"/>
              <a:buChar char="•"/>
            </a:pPr>
            <a:r>
              <a:rPr lang="en-US">
                <a:latin typeface="IBM Plex Sans Light"/>
              </a:rPr>
              <a:t>Multimodal capabilities tailored to user needs</a:t>
            </a:r>
          </a:p>
          <a:p>
            <a:pPr marL="1358265" lvl="1" indent="-446405" defTabSz="2438400">
              <a:spcBef>
                <a:spcPts val="2900"/>
              </a:spcBef>
              <a:buSzPct val="100000"/>
              <a:buFont typeface="Courier New"/>
              <a:buChar char="o"/>
            </a:pPr>
            <a:r>
              <a:rPr lang="en-US">
                <a:latin typeface="IBM Plex Sans Light"/>
              </a:rPr>
              <a:t>E.g. picture serialization</a:t>
            </a:r>
            <a:endParaRPr lang="en-US"/>
          </a:p>
          <a:p>
            <a:pPr marL="443865" indent="-446405" defTabSz="2438400">
              <a:spcBef>
                <a:spcPts val="2900"/>
              </a:spcBef>
              <a:buSzPct val="100000"/>
              <a:buFont typeface="Arial"/>
              <a:buChar char="•"/>
            </a:pPr>
            <a:endParaRPr lang="en-US">
              <a:latin typeface="IBM Plex Sans Light"/>
            </a:endParaRPr>
          </a:p>
          <a:p>
            <a:pPr marL="443865" indent="-446405" defTabSz="2438400">
              <a:spcBef>
                <a:spcPts val="2900"/>
              </a:spcBef>
              <a:buSzPct val="100000"/>
              <a:buFont typeface="Arial"/>
              <a:buChar char="•"/>
            </a:pPr>
            <a:r>
              <a:rPr lang="en-US">
                <a:latin typeface="IBM Plex Sans Light"/>
              </a:rPr>
              <a:t>Docs:</a:t>
            </a:r>
            <a:r>
              <a:rPr lang="en-US">
                <a:ea typeface="+mn-lt"/>
                <a:cs typeface="+mn-lt"/>
              </a:rPr>
              <a:t> </a:t>
            </a:r>
            <a:r>
              <a:rPr lang="en-US">
                <a:ea typeface="+mn-lt"/>
                <a:cs typeface="+mn-lt"/>
                <a:hlinkClick r:id="rId3"/>
              </a:rPr>
              <a:t>https://docling-project.github.io/docling/concepts/serialization/</a:t>
            </a:r>
            <a:endParaRPr lang="en-US">
              <a:ea typeface="+mn-lt"/>
              <a:cs typeface="+mn-lt"/>
            </a:endParaRPr>
          </a:p>
          <a:p>
            <a:pPr marL="443865" indent="-446405" defTabSz="2438400">
              <a:spcBef>
                <a:spcPts val="2900"/>
              </a:spcBef>
              <a:buSzPct val="100000"/>
              <a:buFont typeface="Arial"/>
              <a:buChar char="•"/>
            </a:pPr>
            <a:r>
              <a:rPr lang="en-US">
                <a:latin typeface="IBM Plex Sans Light"/>
              </a:rPr>
              <a:t>Hands-on examples: </a:t>
            </a:r>
            <a:r>
              <a:rPr lang="en-US">
                <a:ea typeface="+mn-lt"/>
                <a:cs typeface="+mn-lt"/>
                <a:hlinkClick r:id="rId4"/>
              </a:rPr>
              <a:t>https://docling-project.github.io/docling/examples/serialization/</a:t>
            </a:r>
          </a:p>
          <a:p>
            <a:pPr marL="443865" indent="-446405" defTabSz="2438400">
              <a:spcBef>
                <a:spcPts val="2900"/>
              </a:spcBef>
              <a:buSzPct val="100000"/>
              <a:buFont typeface="Arial"/>
              <a:buChar char="•"/>
            </a:pPr>
            <a:endParaRPr lang="en-US">
              <a:ea typeface="+mn-lt"/>
              <a:cs typeface="+mn-lt"/>
            </a:endParaRPr>
          </a:p>
        </p:txBody>
      </p:sp>
      <p:sp>
        <p:nvSpPr>
          <p:cNvPr id="7" name="Rectangle: Rounded Corners 6">
            <a:extLst>
              <a:ext uri="{FF2B5EF4-FFF2-40B4-BE49-F238E27FC236}">
                <a16:creationId xmlns:a16="http://schemas.microsoft.com/office/drawing/2014/main" id="{36E0CBA5-CDEA-9EB0-F7DC-4335A84FA2C2}"/>
              </a:ext>
            </a:extLst>
          </p:cNvPr>
          <p:cNvSpPr/>
          <p:nvPr/>
        </p:nvSpPr>
        <p:spPr bwMode="auto">
          <a:xfrm>
            <a:off x="13872402" y="6156743"/>
            <a:ext cx="2562181" cy="2635001"/>
          </a:xfrm>
          <a:prstGeom prst="roundRect">
            <a:avLst/>
          </a:prstGeom>
          <a:solidFill>
            <a:srgbClr val="E5F6FF"/>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fontAlgn="base">
              <a:spcBef>
                <a:spcPct val="0"/>
              </a:spcBef>
              <a:spcAft>
                <a:spcPct val="0"/>
              </a:spcAft>
              <a:buFont typeface="IBM Plex Sans Light"/>
            </a:pPr>
            <a:r>
              <a:rPr lang="en-US" sz="3200" b="1">
                <a:solidFill>
                  <a:schemeClr val="tx1"/>
                </a:solidFill>
              </a:rPr>
              <a:t>Docling</a:t>
            </a:r>
            <a:br>
              <a:rPr lang="en-US" sz="3200" b="1"/>
            </a:br>
            <a:r>
              <a:rPr lang="en-US" sz="3200" b="1">
                <a:solidFill>
                  <a:schemeClr val="tx1"/>
                </a:solidFill>
              </a:rPr>
              <a:t>Document</a:t>
            </a:r>
            <a:endParaRPr lang="en-US" sz="3200">
              <a:solidFill>
                <a:schemeClr val="tx1"/>
              </a:solidFill>
            </a:endParaRPr>
          </a:p>
        </p:txBody>
      </p:sp>
      <p:sp>
        <p:nvSpPr>
          <p:cNvPr id="8" name="Rectangle: Rounded Corners 7">
            <a:extLst>
              <a:ext uri="{FF2B5EF4-FFF2-40B4-BE49-F238E27FC236}">
                <a16:creationId xmlns:a16="http://schemas.microsoft.com/office/drawing/2014/main" id="{56876508-4398-5D05-4E7D-0114A78DD27B}"/>
              </a:ext>
            </a:extLst>
          </p:cNvPr>
          <p:cNvSpPr/>
          <p:nvPr/>
        </p:nvSpPr>
        <p:spPr bwMode="auto">
          <a:xfrm>
            <a:off x="17323095" y="1080358"/>
            <a:ext cx="2562181" cy="2635001"/>
          </a:xfrm>
          <a:prstGeom prst="roundRect">
            <a:avLst/>
          </a:prstGeom>
          <a:solidFill>
            <a:schemeClr val="accent2">
              <a:lumMod val="20000"/>
              <a:lumOff val="80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spcBef>
                <a:spcPct val="0"/>
              </a:spcBef>
              <a:spcAft>
                <a:spcPct val="0"/>
              </a:spcAft>
            </a:pPr>
            <a:r>
              <a:rPr lang="en-US" sz="2800" b="1">
                <a:solidFill>
                  <a:schemeClr val="tx1"/>
                </a:solidFill>
              </a:rPr>
              <a:t>Markdown</a:t>
            </a:r>
            <a:br>
              <a:rPr lang="en-US" sz="2800" b="1">
                <a:solidFill>
                  <a:schemeClr val="tx1"/>
                </a:solidFill>
              </a:rPr>
            </a:br>
            <a:r>
              <a:rPr lang="en-US" sz="2800" b="1">
                <a:solidFill>
                  <a:schemeClr val="tx1"/>
                </a:solidFill>
              </a:rPr>
              <a:t>(flavor A)</a:t>
            </a:r>
            <a:endParaRPr lang="en-US" sz="2800">
              <a:solidFill>
                <a:schemeClr val="tx1"/>
              </a:solidFill>
            </a:endParaRPr>
          </a:p>
        </p:txBody>
      </p:sp>
      <p:sp>
        <p:nvSpPr>
          <p:cNvPr id="9" name="Rectangle: Rounded Corners 8">
            <a:extLst>
              <a:ext uri="{FF2B5EF4-FFF2-40B4-BE49-F238E27FC236}">
                <a16:creationId xmlns:a16="http://schemas.microsoft.com/office/drawing/2014/main" id="{D613475F-C975-E13C-D8C0-F67BBA9B3473}"/>
              </a:ext>
            </a:extLst>
          </p:cNvPr>
          <p:cNvSpPr/>
          <p:nvPr/>
        </p:nvSpPr>
        <p:spPr bwMode="auto">
          <a:xfrm>
            <a:off x="20089398" y="1934557"/>
            <a:ext cx="2562181" cy="2635001"/>
          </a:xfrm>
          <a:prstGeom prst="roundRect">
            <a:avLst/>
          </a:prstGeom>
          <a:solidFill>
            <a:schemeClr val="accent2">
              <a:lumMod val="60000"/>
              <a:lumOff val="40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spcBef>
                <a:spcPct val="0"/>
              </a:spcBef>
              <a:spcAft>
                <a:spcPct val="0"/>
              </a:spcAft>
            </a:pPr>
            <a:r>
              <a:rPr lang="en-US" sz="2800" b="1">
                <a:solidFill>
                  <a:schemeClr val="tx1"/>
                </a:solidFill>
              </a:rPr>
              <a:t>Markdown</a:t>
            </a:r>
            <a:br>
              <a:rPr lang="en-US" sz="2800" b="1">
                <a:solidFill>
                  <a:schemeClr val="tx1"/>
                </a:solidFill>
              </a:rPr>
            </a:br>
            <a:r>
              <a:rPr lang="en-US" sz="2800" b="1">
                <a:solidFill>
                  <a:schemeClr val="tx1"/>
                </a:solidFill>
              </a:rPr>
              <a:t>(flavor B)</a:t>
            </a:r>
            <a:endParaRPr lang="en-US" sz="2800">
              <a:solidFill>
                <a:schemeClr val="tx1"/>
              </a:solidFill>
            </a:endParaRPr>
          </a:p>
        </p:txBody>
      </p:sp>
      <p:sp>
        <p:nvSpPr>
          <p:cNvPr id="10" name="TextBox 9">
            <a:extLst>
              <a:ext uri="{FF2B5EF4-FFF2-40B4-BE49-F238E27FC236}">
                <a16:creationId xmlns:a16="http://schemas.microsoft.com/office/drawing/2014/main" id="{F7C57590-7998-9B4F-EDE3-9053AE95154D}"/>
              </a:ext>
            </a:extLst>
          </p:cNvPr>
          <p:cNvSpPr txBox="1"/>
          <p:nvPr/>
        </p:nvSpPr>
        <p:spPr>
          <a:xfrm>
            <a:off x="23091868" y="3587872"/>
            <a:ext cx="2743200" cy="55399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2438400">
              <a:spcBef>
                <a:spcPts val="2900"/>
              </a:spcBef>
              <a:buSzPct val="100000"/>
            </a:pPr>
            <a:r>
              <a:rPr lang="en-US" kern="0">
                <a:solidFill>
                  <a:srgbClr val="000000"/>
                </a:solidFill>
                <a:ea typeface="+mj-ea"/>
                <a:cs typeface="+mj-cs"/>
              </a:rPr>
              <a:t>...</a:t>
            </a:r>
          </a:p>
        </p:txBody>
      </p:sp>
      <p:sp>
        <p:nvSpPr>
          <p:cNvPr id="11" name="Rectangle: Rounded Corners 10">
            <a:extLst>
              <a:ext uri="{FF2B5EF4-FFF2-40B4-BE49-F238E27FC236}">
                <a16:creationId xmlns:a16="http://schemas.microsoft.com/office/drawing/2014/main" id="{84528841-9938-F775-A611-44C4B398D92E}"/>
              </a:ext>
            </a:extLst>
          </p:cNvPr>
          <p:cNvSpPr/>
          <p:nvPr/>
        </p:nvSpPr>
        <p:spPr bwMode="auto">
          <a:xfrm>
            <a:off x="17318878" y="5351355"/>
            <a:ext cx="2562181" cy="2635001"/>
          </a:xfrm>
          <a:prstGeom prst="roundRect">
            <a:avLst/>
          </a:prstGeom>
          <a:solidFill>
            <a:schemeClr val="accent3">
              <a:lumMod val="40000"/>
              <a:lumOff val="60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spcBef>
                <a:spcPct val="0"/>
              </a:spcBef>
              <a:spcAft>
                <a:spcPct val="0"/>
              </a:spcAft>
            </a:pPr>
            <a:r>
              <a:rPr lang="en-US" sz="2800" b="1">
                <a:solidFill>
                  <a:schemeClr val="tx1"/>
                </a:solidFill>
              </a:rPr>
              <a:t>HTML</a:t>
            </a:r>
            <a:br>
              <a:rPr lang="en-US" sz="2800" b="1">
                <a:solidFill>
                  <a:schemeClr val="tx1"/>
                </a:solidFill>
              </a:rPr>
            </a:br>
            <a:r>
              <a:rPr lang="en-US" sz="2800" b="1">
                <a:solidFill>
                  <a:schemeClr val="tx1"/>
                </a:solidFill>
              </a:rPr>
              <a:t>(flavor A)</a:t>
            </a:r>
            <a:endParaRPr lang="en-US" sz="2800">
              <a:solidFill>
                <a:schemeClr val="tx1"/>
              </a:solidFill>
            </a:endParaRPr>
          </a:p>
        </p:txBody>
      </p:sp>
      <p:sp>
        <p:nvSpPr>
          <p:cNvPr id="12" name="Rectangle: Rounded Corners 11">
            <a:extLst>
              <a:ext uri="{FF2B5EF4-FFF2-40B4-BE49-F238E27FC236}">
                <a16:creationId xmlns:a16="http://schemas.microsoft.com/office/drawing/2014/main" id="{C35302F3-A2A4-47BB-6E7A-74D64451CCDD}"/>
              </a:ext>
            </a:extLst>
          </p:cNvPr>
          <p:cNvSpPr/>
          <p:nvPr/>
        </p:nvSpPr>
        <p:spPr bwMode="auto">
          <a:xfrm>
            <a:off x="20182159" y="6156742"/>
            <a:ext cx="2562181" cy="2635001"/>
          </a:xfrm>
          <a:prstGeom prst="roundRect">
            <a:avLst/>
          </a:prstGeom>
          <a:solidFill>
            <a:schemeClr val="accent3">
              <a:lumMod val="60000"/>
              <a:lumOff val="40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spcBef>
                <a:spcPct val="0"/>
              </a:spcBef>
              <a:spcAft>
                <a:spcPct val="0"/>
              </a:spcAft>
            </a:pPr>
            <a:r>
              <a:rPr lang="en-US" sz="2800" b="1">
                <a:solidFill>
                  <a:schemeClr val="tx1"/>
                </a:solidFill>
              </a:rPr>
              <a:t>HTML</a:t>
            </a:r>
            <a:br>
              <a:rPr lang="en-US" sz="2800" b="1">
                <a:solidFill>
                  <a:schemeClr val="tx1"/>
                </a:solidFill>
              </a:rPr>
            </a:br>
            <a:r>
              <a:rPr lang="en-US" sz="2800" b="1">
                <a:solidFill>
                  <a:schemeClr val="tx1"/>
                </a:solidFill>
              </a:rPr>
              <a:t>(flavor B)</a:t>
            </a:r>
            <a:endParaRPr lang="en-US" sz="2800">
              <a:solidFill>
                <a:schemeClr val="tx1"/>
              </a:solidFill>
            </a:endParaRPr>
          </a:p>
        </p:txBody>
      </p:sp>
      <p:sp>
        <p:nvSpPr>
          <p:cNvPr id="14" name="TextBox 13">
            <a:extLst>
              <a:ext uri="{FF2B5EF4-FFF2-40B4-BE49-F238E27FC236}">
                <a16:creationId xmlns:a16="http://schemas.microsoft.com/office/drawing/2014/main" id="{145DA266-88D2-8E46-5224-38FC6BC7C672}"/>
              </a:ext>
            </a:extLst>
          </p:cNvPr>
          <p:cNvSpPr txBox="1"/>
          <p:nvPr/>
        </p:nvSpPr>
        <p:spPr>
          <a:xfrm>
            <a:off x="23025230" y="7041277"/>
            <a:ext cx="2743200" cy="553998"/>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2438400">
              <a:spcBef>
                <a:spcPts val="2900"/>
              </a:spcBef>
              <a:buSzPct val="100000"/>
            </a:pPr>
            <a:r>
              <a:rPr lang="en-US" kern="0">
                <a:solidFill>
                  <a:srgbClr val="000000"/>
                </a:solidFill>
                <a:ea typeface="+mj-ea"/>
                <a:cs typeface="+mj-cs"/>
              </a:rPr>
              <a:t>...</a:t>
            </a:r>
          </a:p>
        </p:txBody>
      </p:sp>
      <p:sp>
        <p:nvSpPr>
          <p:cNvPr id="15" name="Rectangle: Rounded Corners 14">
            <a:extLst>
              <a:ext uri="{FF2B5EF4-FFF2-40B4-BE49-F238E27FC236}">
                <a16:creationId xmlns:a16="http://schemas.microsoft.com/office/drawing/2014/main" id="{1E5855D5-5285-3B7A-77AA-018C7C8A52CE}"/>
              </a:ext>
            </a:extLst>
          </p:cNvPr>
          <p:cNvSpPr/>
          <p:nvPr/>
        </p:nvSpPr>
        <p:spPr bwMode="auto">
          <a:xfrm>
            <a:off x="17339073" y="9695568"/>
            <a:ext cx="2562181" cy="2635001"/>
          </a:xfrm>
          <a:prstGeom prst="roundRect">
            <a:avLst/>
          </a:prstGeom>
          <a:solidFill>
            <a:schemeClr val="bg2">
              <a:lumMod val="85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spcBef>
                <a:spcPct val="0"/>
              </a:spcBef>
              <a:spcAft>
                <a:spcPct val="0"/>
              </a:spcAft>
            </a:pPr>
            <a:r>
              <a:rPr lang="en-US" sz="2800" b="1" err="1">
                <a:solidFill>
                  <a:schemeClr val="tx1"/>
                </a:solidFill>
              </a:rPr>
              <a:t>DocTags</a:t>
            </a:r>
            <a:br>
              <a:rPr lang="en-US" sz="2800" b="1">
                <a:solidFill>
                  <a:schemeClr val="tx1"/>
                </a:solidFill>
              </a:rPr>
            </a:br>
            <a:r>
              <a:rPr lang="en-US" sz="2800" b="1">
                <a:solidFill>
                  <a:schemeClr val="tx1"/>
                </a:solidFill>
              </a:rPr>
              <a:t>(flavor A)</a:t>
            </a:r>
            <a:endParaRPr lang="en-US" sz="2800">
              <a:solidFill>
                <a:schemeClr val="tx1"/>
              </a:solidFill>
            </a:endParaRPr>
          </a:p>
        </p:txBody>
      </p:sp>
      <p:sp>
        <p:nvSpPr>
          <p:cNvPr id="16" name="Rectangle: Rounded Corners 15">
            <a:extLst>
              <a:ext uri="{FF2B5EF4-FFF2-40B4-BE49-F238E27FC236}">
                <a16:creationId xmlns:a16="http://schemas.microsoft.com/office/drawing/2014/main" id="{D985DE35-E7DF-2FCC-1503-3F3FE2E2D47A}"/>
              </a:ext>
            </a:extLst>
          </p:cNvPr>
          <p:cNvSpPr/>
          <p:nvPr/>
        </p:nvSpPr>
        <p:spPr bwMode="auto">
          <a:xfrm>
            <a:off x="20195193" y="9134237"/>
            <a:ext cx="2562181" cy="2635001"/>
          </a:xfrm>
          <a:prstGeom prst="roundRect">
            <a:avLst/>
          </a:prstGeom>
          <a:solidFill>
            <a:schemeClr val="bg2">
              <a:lumMod val="75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spcBef>
                <a:spcPct val="0"/>
              </a:spcBef>
              <a:spcAft>
                <a:spcPct val="0"/>
              </a:spcAft>
            </a:pPr>
            <a:r>
              <a:rPr lang="en-US" sz="2800" b="1" err="1">
                <a:solidFill>
                  <a:schemeClr val="tx1"/>
                </a:solidFill>
              </a:rPr>
              <a:t>DocTags</a:t>
            </a:r>
            <a:br>
              <a:rPr lang="en-US" sz="2800" b="1">
                <a:solidFill>
                  <a:schemeClr val="tx1"/>
                </a:solidFill>
              </a:rPr>
            </a:br>
            <a:r>
              <a:rPr lang="en-US" sz="2800" b="1">
                <a:solidFill>
                  <a:schemeClr val="tx1"/>
                </a:solidFill>
              </a:rPr>
              <a:t>(flavor B)</a:t>
            </a:r>
            <a:endParaRPr lang="en-US" sz="2800">
              <a:solidFill>
                <a:schemeClr val="tx1"/>
              </a:solidFill>
            </a:endParaRPr>
          </a:p>
        </p:txBody>
      </p:sp>
      <p:sp>
        <p:nvSpPr>
          <p:cNvPr id="17" name="TextBox 16">
            <a:extLst>
              <a:ext uri="{FF2B5EF4-FFF2-40B4-BE49-F238E27FC236}">
                <a16:creationId xmlns:a16="http://schemas.microsoft.com/office/drawing/2014/main" id="{953074E0-B966-6D3A-7424-DAE4FFFE6E1E}"/>
              </a:ext>
            </a:extLst>
          </p:cNvPr>
          <p:cNvSpPr txBox="1"/>
          <p:nvPr/>
        </p:nvSpPr>
        <p:spPr>
          <a:xfrm>
            <a:off x="20090246" y="5076619"/>
            <a:ext cx="2743200" cy="55399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2438400">
              <a:spcBef>
                <a:spcPts val="2900"/>
              </a:spcBef>
              <a:buSzPct val="100000"/>
            </a:pPr>
            <a:r>
              <a:rPr lang="en-US" kern="0">
                <a:solidFill>
                  <a:srgbClr val="000000"/>
                </a:solidFill>
                <a:ea typeface="+mj-ea"/>
                <a:cs typeface="+mj-cs"/>
              </a:rPr>
              <a:t>...</a:t>
            </a:r>
          </a:p>
        </p:txBody>
      </p:sp>
      <p:sp>
        <p:nvSpPr>
          <p:cNvPr id="18" name="TextBox 17">
            <a:extLst>
              <a:ext uri="{FF2B5EF4-FFF2-40B4-BE49-F238E27FC236}">
                <a16:creationId xmlns:a16="http://schemas.microsoft.com/office/drawing/2014/main" id="{3621FEE3-82A8-DE24-4B5E-D79A42BA4FF9}"/>
              </a:ext>
            </a:extLst>
          </p:cNvPr>
          <p:cNvSpPr txBox="1"/>
          <p:nvPr/>
        </p:nvSpPr>
        <p:spPr>
          <a:xfrm>
            <a:off x="18332576" y="12325109"/>
            <a:ext cx="2743200" cy="55399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2438400">
              <a:spcBef>
                <a:spcPts val="2900"/>
              </a:spcBef>
              <a:buSzPct val="100000"/>
            </a:pPr>
            <a:r>
              <a:rPr lang="en-US" kern="0">
                <a:solidFill>
                  <a:srgbClr val="000000"/>
                </a:solidFill>
                <a:ea typeface="+mj-ea"/>
                <a:cs typeface="+mj-cs"/>
              </a:rPr>
              <a:t>...</a:t>
            </a:r>
          </a:p>
        </p:txBody>
      </p:sp>
      <p:cxnSp>
        <p:nvCxnSpPr>
          <p:cNvPr id="26" name="Straight Arrow Connector 25">
            <a:extLst>
              <a:ext uri="{FF2B5EF4-FFF2-40B4-BE49-F238E27FC236}">
                <a16:creationId xmlns:a16="http://schemas.microsoft.com/office/drawing/2014/main" id="{7F0EB119-F5F2-397B-ADE5-F1537CC54018}"/>
              </a:ext>
            </a:extLst>
          </p:cNvPr>
          <p:cNvCxnSpPr>
            <a:cxnSpLocks/>
          </p:cNvCxnSpPr>
          <p:nvPr/>
        </p:nvCxnSpPr>
        <p:spPr bwMode="auto">
          <a:xfrm flipV="1">
            <a:off x="15293768" y="3699597"/>
            <a:ext cx="3270116" cy="2453586"/>
          </a:xfrm>
          <a:prstGeom prst="straightConnector1">
            <a:avLst/>
          </a:prstGeom>
          <a:ln w="12700">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B813C0B-7AA7-4C64-B9E3-0B599A7340DC}"/>
              </a:ext>
            </a:extLst>
          </p:cNvPr>
          <p:cNvCxnSpPr>
            <a:cxnSpLocks/>
          </p:cNvCxnSpPr>
          <p:nvPr/>
        </p:nvCxnSpPr>
        <p:spPr bwMode="auto">
          <a:xfrm flipV="1">
            <a:off x="15574466" y="4175507"/>
            <a:ext cx="4490697" cy="1989880"/>
          </a:xfrm>
          <a:prstGeom prst="straightConnector1">
            <a:avLst/>
          </a:prstGeom>
          <a:ln w="12700">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7CFC616-EAD0-ED02-2402-CE96052F8D9F}"/>
              </a:ext>
            </a:extLst>
          </p:cNvPr>
          <p:cNvCxnSpPr>
            <a:cxnSpLocks/>
          </p:cNvCxnSpPr>
          <p:nvPr/>
        </p:nvCxnSpPr>
        <p:spPr bwMode="auto">
          <a:xfrm flipV="1">
            <a:off x="16428838" y="6884542"/>
            <a:ext cx="902192" cy="122843"/>
          </a:xfrm>
          <a:prstGeom prst="straightConnector1">
            <a:avLst/>
          </a:prstGeom>
          <a:ln w="12700">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13F7478-987F-604E-CB45-BFBC07FEEC29}"/>
              </a:ext>
            </a:extLst>
          </p:cNvPr>
          <p:cNvCxnSpPr>
            <a:cxnSpLocks/>
          </p:cNvCxnSpPr>
          <p:nvPr/>
        </p:nvCxnSpPr>
        <p:spPr bwMode="auto">
          <a:xfrm>
            <a:off x="16428801" y="8154450"/>
            <a:ext cx="3758350" cy="96809"/>
          </a:xfrm>
          <a:prstGeom prst="straightConnector1">
            <a:avLst/>
          </a:prstGeom>
          <a:ln w="12700">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40E86C2-FEB8-750A-A083-18EB9ADAA2FA}"/>
              </a:ext>
            </a:extLst>
          </p:cNvPr>
          <p:cNvCxnSpPr>
            <a:cxnSpLocks/>
          </p:cNvCxnSpPr>
          <p:nvPr/>
        </p:nvCxnSpPr>
        <p:spPr bwMode="auto">
          <a:xfrm>
            <a:off x="16355531" y="8581552"/>
            <a:ext cx="1927481" cy="1060831"/>
          </a:xfrm>
          <a:prstGeom prst="straightConnector1">
            <a:avLst/>
          </a:prstGeom>
          <a:ln w="12700">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1DB626CD-CED4-2698-4FE1-8EC60E342827}"/>
              </a:ext>
            </a:extLst>
          </p:cNvPr>
          <p:cNvCxnSpPr>
            <a:cxnSpLocks/>
          </p:cNvCxnSpPr>
          <p:nvPr/>
        </p:nvCxnSpPr>
        <p:spPr bwMode="auto">
          <a:xfrm>
            <a:off x="16440936" y="8288681"/>
            <a:ext cx="3721733" cy="1170659"/>
          </a:xfrm>
          <a:prstGeom prst="straightConnector1">
            <a:avLst/>
          </a:prstGeom>
          <a:ln w="12700">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973817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2D562-FF83-5B32-3637-0C6C0E38D3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ED0230-ADD2-049D-6B64-683B79A7E041}"/>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9BD8E0BC-6462-6099-6E0E-7B2FB0E7211F}"/>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err="1">
                <a:solidFill>
                  <a:srgbClr val="0F62FE"/>
                </a:solidFill>
                <a:latin typeface="IBM Plex Sans Light" panose="020B0403050203000203" pitchFamily="34" charset="0"/>
              </a:rPr>
              <a:t>Docling</a:t>
            </a:r>
            <a:endParaRPr lang="en-US" sz="7996" kern="0">
              <a:solidFill>
                <a:srgbClr val="0F62FE"/>
              </a:solidFill>
              <a:latin typeface="IBM Plex Sans Light" panose="020B0403050203000203" pitchFamily="34" charset="0"/>
            </a:endParaRPr>
          </a:p>
        </p:txBody>
      </p:sp>
      <p:sp>
        <p:nvSpPr>
          <p:cNvPr id="2" name="TextBox 1">
            <a:extLst>
              <a:ext uri="{FF2B5EF4-FFF2-40B4-BE49-F238E27FC236}">
                <a16:creationId xmlns:a16="http://schemas.microsoft.com/office/drawing/2014/main" id="{39D69346-B28F-47FE-922D-D1CEA8CA00E1}"/>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7B5DECEF-5CDC-CC77-801D-85B33373E560}"/>
              </a:ext>
            </a:extLst>
          </p:cNvPr>
          <p:cNvSpPr txBox="1"/>
          <p:nvPr/>
        </p:nvSpPr>
        <p:spPr>
          <a:xfrm>
            <a:off x="4248467" y="6096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18571BCF-D97F-E784-7C01-880A4D431260}"/>
              </a:ext>
            </a:extLst>
          </p:cNvPr>
          <p:cNvSpPr txBox="1"/>
          <p:nvPr/>
        </p:nvSpPr>
        <p:spPr>
          <a:xfrm>
            <a:off x="11993526" y="8357191"/>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pic>
        <p:nvPicPr>
          <p:cNvPr id="2050" name="Picture 2">
            <a:extLst>
              <a:ext uri="{FF2B5EF4-FFF2-40B4-BE49-F238E27FC236}">
                <a16:creationId xmlns:a16="http://schemas.microsoft.com/office/drawing/2014/main" id="{466C6BEF-4B21-02AE-B8E3-4D6B3ED21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944" y="2679228"/>
            <a:ext cx="20113975" cy="10509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27183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2BA57-12AC-B6B2-F8A1-2C1A404F23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1F376BD-4A8C-3F48-421D-4E3AA74612E3}"/>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48D9CA3A-9702-242C-2993-2EB346CAE851}"/>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Chunking</a:t>
            </a:r>
            <a:br>
              <a:rPr lang="en-US" sz="7996" kern="0">
                <a:solidFill>
                  <a:srgbClr val="0F62FE"/>
                </a:solidFill>
                <a:latin typeface="IBM Plex Sans Light" panose="020B0403050203000203" pitchFamily="34" charset="0"/>
              </a:rPr>
            </a:b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68C6712B-6228-09FB-7D9D-2492CAA70FD8}"/>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9B403E81-6EA5-BDE4-26F8-F3D62E405596}"/>
              </a:ext>
            </a:extLst>
          </p:cNvPr>
          <p:cNvSpPr txBox="1"/>
          <p:nvPr/>
        </p:nvSpPr>
        <p:spPr>
          <a:xfrm>
            <a:off x="4248467" y="6096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55EB3491-5D27-3A05-E26F-927AECA0A500}"/>
              </a:ext>
            </a:extLst>
          </p:cNvPr>
          <p:cNvSpPr txBox="1"/>
          <p:nvPr/>
        </p:nvSpPr>
        <p:spPr>
          <a:xfrm>
            <a:off x="1227221" y="4199021"/>
            <a:ext cx="11550317" cy="53179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noAutofit/>
          </a:bodyPr>
          <a:lstStyle/>
          <a:p>
            <a:pPr marL="443865" indent="-446405" defTabSz="2438400">
              <a:spcBef>
                <a:spcPts val="2900"/>
              </a:spcBef>
              <a:buSzPct val="100000"/>
              <a:buFont typeface="Arial"/>
              <a:buChar char="•"/>
            </a:pPr>
            <a:r>
              <a:rPr lang="en-US" kern="0">
                <a:solidFill>
                  <a:srgbClr val="000000"/>
                </a:solidFill>
                <a:ea typeface="+mj-ea"/>
                <a:cs typeface="+mj-cs"/>
                <a:sym typeface="IBM Plex Sans Light"/>
              </a:rPr>
              <a:t>Splitting documents in meaningful parts</a:t>
            </a:r>
          </a:p>
          <a:p>
            <a:pPr marL="443865" indent="-446405" defTabSz="2438400">
              <a:spcBef>
                <a:spcPts val="2900"/>
              </a:spcBef>
              <a:buSzPct val="100000"/>
              <a:buFont typeface="Arial"/>
              <a:buChar char="•"/>
            </a:pPr>
            <a:endParaRPr lang="en-US" kern="0">
              <a:ea typeface="+mj-ea"/>
              <a:cs typeface="+mj-cs"/>
            </a:endParaRPr>
          </a:p>
          <a:p>
            <a:pPr marL="443865" indent="-446405" defTabSz="2438400">
              <a:spcBef>
                <a:spcPts val="2900"/>
              </a:spcBef>
              <a:buSzPct val="100000"/>
              <a:buFont typeface="Arial"/>
              <a:buChar char="•"/>
            </a:pPr>
            <a:r>
              <a:rPr lang="en-US" kern="0">
                <a:ea typeface="+mj-ea"/>
                <a:cs typeface="+mj-cs"/>
              </a:rPr>
              <a:t>Significant part of RAG as directly affects retrieval</a:t>
            </a:r>
          </a:p>
          <a:p>
            <a:pPr marL="443865" indent="-446405" defTabSz="2438400">
              <a:spcBef>
                <a:spcPts val="2900"/>
              </a:spcBef>
              <a:buSzPct val="100000"/>
              <a:buFont typeface="Arial"/>
              <a:buChar char="•"/>
            </a:pPr>
            <a:endParaRPr lang="en-US" kern="0">
              <a:ea typeface="+mj-ea"/>
              <a:cs typeface="+mj-cs"/>
            </a:endParaRPr>
          </a:p>
          <a:p>
            <a:pPr marL="443865" indent="-446405" defTabSz="2438400">
              <a:spcBef>
                <a:spcPts val="2900"/>
              </a:spcBef>
              <a:buSzPct val="100000"/>
              <a:buFont typeface="Arial"/>
              <a:buChar char="•"/>
            </a:pPr>
            <a:r>
              <a:rPr lang="en-US" kern="0">
                <a:ea typeface="+mj-ea"/>
                <a:cs typeface="+mj-cs"/>
              </a:rPr>
              <a:t>Various strategies one can consider</a:t>
            </a:r>
            <a:endParaRPr lang="en-US">
              <a:ea typeface="+mj-ea"/>
              <a:cs typeface="+mj-cs"/>
            </a:endParaRPr>
          </a:p>
        </p:txBody>
      </p:sp>
      <p:sp>
        <p:nvSpPr>
          <p:cNvPr id="7" name="Cloud 6">
            <a:extLst>
              <a:ext uri="{FF2B5EF4-FFF2-40B4-BE49-F238E27FC236}">
                <a16:creationId xmlns:a16="http://schemas.microsoft.com/office/drawing/2014/main" id="{2348B081-F1C2-2BE9-5698-7DF735E28C74}"/>
              </a:ext>
            </a:extLst>
          </p:cNvPr>
          <p:cNvSpPr/>
          <p:nvPr/>
        </p:nvSpPr>
        <p:spPr bwMode="auto">
          <a:xfrm>
            <a:off x="14433867" y="2300644"/>
            <a:ext cx="2989383" cy="1915032"/>
          </a:xfrm>
          <a:prstGeom prst="cloud">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3200">
                <a:solidFill>
                  <a:schemeClr val="tx1"/>
                </a:solidFill>
              </a:rPr>
              <a:t>Fixed-size</a:t>
            </a:r>
          </a:p>
        </p:txBody>
      </p:sp>
      <p:sp>
        <p:nvSpPr>
          <p:cNvPr id="8" name="Cloud 7">
            <a:extLst>
              <a:ext uri="{FF2B5EF4-FFF2-40B4-BE49-F238E27FC236}">
                <a16:creationId xmlns:a16="http://schemas.microsoft.com/office/drawing/2014/main" id="{AF245462-32D1-D62E-E1A1-F708AAFDFA8E}"/>
              </a:ext>
            </a:extLst>
          </p:cNvPr>
          <p:cNvSpPr/>
          <p:nvPr/>
        </p:nvSpPr>
        <p:spPr bwMode="auto">
          <a:xfrm>
            <a:off x="18861051" y="4094462"/>
            <a:ext cx="2989383" cy="1915032"/>
          </a:xfrm>
          <a:prstGeom prst="cloud">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a:lnSpc>
                <a:spcPct val="100000"/>
              </a:lnSpc>
              <a:spcBef>
                <a:spcPct val="0"/>
              </a:spcBef>
              <a:spcAft>
                <a:spcPct val="0"/>
              </a:spcAft>
              <a:buNone/>
              <a:tabLst/>
            </a:pPr>
            <a:r>
              <a:rPr lang="en-US" sz="3200">
                <a:solidFill>
                  <a:schemeClr val="tx1"/>
                </a:solidFill>
              </a:rPr>
              <a:t>Semantic</a:t>
            </a:r>
            <a:endParaRPr lang="en-US" sz="3200"/>
          </a:p>
        </p:txBody>
      </p:sp>
      <p:sp>
        <p:nvSpPr>
          <p:cNvPr id="9" name="Cloud 8">
            <a:extLst>
              <a:ext uri="{FF2B5EF4-FFF2-40B4-BE49-F238E27FC236}">
                <a16:creationId xmlns:a16="http://schemas.microsoft.com/office/drawing/2014/main" id="{A032E7E1-63C2-DA03-E77E-8DBF273171E5}"/>
              </a:ext>
            </a:extLst>
          </p:cNvPr>
          <p:cNvSpPr/>
          <p:nvPr/>
        </p:nvSpPr>
        <p:spPr bwMode="auto">
          <a:xfrm>
            <a:off x="13644589" y="9158643"/>
            <a:ext cx="2989383" cy="1915032"/>
          </a:xfrm>
          <a:prstGeom prst="cloud">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a:lnSpc>
                <a:spcPct val="100000"/>
              </a:lnSpc>
              <a:spcBef>
                <a:spcPct val="0"/>
              </a:spcBef>
              <a:spcAft>
                <a:spcPct val="0"/>
              </a:spcAft>
              <a:buNone/>
              <a:tabLst/>
            </a:pPr>
            <a:r>
              <a:rPr lang="en-US" sz="3200">
                <a:solidFill>
                  <a:schemeClr val="tx1"/>
                </a:solidFill>
              </a:rPr>
              <a:t>LLM-based</a:t>
            </a:r>
          </a:p>
        </p:txBody>
      </p:sp>
      <p:sp>
        <p:nvSpPr>
          <p:cNvPr id="10" name="Cloud 9">
            <a:extLst>
              <a:ext uri="{FF2B5EF4-FFF2-40B4-BE49-F238E27FC236}">
                <a16:creationId xmlns:a16="http://schemas.microsoft.com/office/drawing/2014/main" id="{AF245462-32D1-D62E-E1A1-F708AAFDFA8E}"/>
              </a:ext>
            </a:extLst>
          </p:cNvPr>
          <p:cNvSpPr/>
          <p:nvPr/>
        </p:nvSpPr>
        <p:spPr bwMode="auto">
          <a:xfrm>
            <a:off x="18861051" y="4094462"/>
            <a:ext cx="2989383" cy="1915032"/>
          </a:xfrm>
          <a:prstGeom prst="cloud">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1829379" rtl="0" eaLnBrk="1" latinLnBrk="0" hangingPunct="1">
              <a:defRPr sz="3600" kern="1200">
                <a:solidFill>
                  <a:schemeClr val="dk1"/>
                </a:solidFill>
                <a:latin typeface="+mn-lt"/>
                <a:ea typeface="+mn-ea"/>
                <a:cs typeface="+mn-cs"/>
              </a:defRPr>
            </a:lvl1pPr>
            <a:lvl2pPr marL="914688" algn="l" defTabSz="1829379" rtl="0" eaLnBrk="1" latinLnBrk="0" hangingPunct="1">
              <a:defRPr sz="3600" kern="1200">
                <a:solidFill>
                  <a:schemeClr val="dk1"/>
                </a:solidFill>
                <a:latin typeface="+mn-lt"/>
                <a:ea typeface="+mn-ea"/>
                <a:cs typeface="+mn-cs"/>
              </a:defRPr>
            </a:lvl2pPr>
            <a:lvl3pPr marL="1829379" algn="l" defTabSz="1829379" rtl="0" eaLnBrk="1" latinLnBrk="0" hangingPunct="1">
              <a:defRPr sz="3600" kern="1200">
                <a:solidFill>
                  <a:schemeClr val="dk1"/>
                </a:solidFill>
                <a:latin typeface="+mn-lt"/>
                <a:ea typeface="+mn-ea"/>
                <a:cs typeface="+mn-cs"/>
              </a:defRPr>
            </a:lvl3pPr>
            <a:lvl4pPr marL="2744068" algn="l" defTabSz="1829379" rtl="0" eaLnBrk="1" latinLnBrk="0" hangingPunct="1">
              <a:defRPr sz="3600" kern="1200">
                <a:solidFill>
                  <a:schemeClr val="dk1"/>
                </a:solidFill>
                <a:latin typeface="+mn-lt"/>
                <a:ea typeface="+mn-ea"/>
                <a:cs typeface="+mn-cs"/>
              </a:defRPr>
            </a:lvl4pPr>
            <a:lvl5pPr marL="3658759" algn="l" defTabSz="1829379" rtl="0" eaLnBrk="1" latinLnBrk="0" hangingPunct="1">
              <a:defRPr sz="3600" kern="1200">
                <a:solidFill>
                  <a:schemeClr val="dk1"/>
                </a:solidFill>
                <a:latin typeface="+mn-lt"/>
                <a:ea typeface="+mn-ea"/>
                <a:cs typeface="+mn-cs"/>
              </a:defRPr>
            </a:lvl5pPr>
            <a:lvl6pPr marL="4573447" algn="l" defTabSz="1829379" rtl="0" eaLnBrk="1" latinLnBrk="0" hangingPunct="1">
              <a:defRPr sz="3600" kern="1200">
                <a:solidFill>
                  <a:schemeClr val="dk1"/>
                </a:solidFill>
                <a:latin typeface="+mn-lt"/>
                <a:ea typeface="+mn-ea"/>
                <a:cs typeface="+mn-cs"/>
              </a:defRPr>
            </a:lvl6pPr>
            <a:lvl7pPr marL="5488138" algn="l" defTabSz="1829379" rtl="0" eaLnBrk="1" latinLnBrk="0" hangingPunct="1">
              <a:defRPr sz="3600" kern="1200">
                <a:solidFill>
                  <a:schemeClr val="dk1"/>
                </a:solidFill>
                <a:latin typeface="+mn-lt"/>
                <a:ea typeface="+mn-ea"/>
                <a:cs typeface="+mn-cs"/>
              </a:defRPr>
            </a:lvl7pPr>
            <a:lvl8pPr marL="6402827" algn="l" defTabSz="1829379" rtl="0" eaLnBrk="1" latinLnBrk="0" hangingPunct="1">
              <a:defRPr sz="3600" kern="1200">
                <a:solidFill>
                  <a:schemeClr val="dk1"/>
                </a:solidFill>
                <a:latin typeface="+mn-lt"/>
                <a:ea typeface="+mn-ea"/>
                <a:cs typeface="+mn-cs"/>
              </a:defRPr>
            </a:lvl8pPr>
            <a:lvl9pPr marL="7317518" algn="l" defTabSz="1829379" rtl="0" eaLnBrk="1" latinLnBrk="0" hangingPunct="1">
              <a:defRPr sz="3600" kern="1200">
                <a:solidFill>
                  <a:schemeClr val="dk1"/>
                </a:solidFill>
                <a:latin typeface="+mn-lt"/>
                <a:ea typeface="+mn-ea"/>
                <a:cs typeface="+mn-cs"/>
              </a:defRPr>
            </a:lvl9pPr>
          </a:lstStyle>
          <a:p>
            <a:pPr marL="0" marR="0" indent="0" algn="ctr" defTabSz="914400">
              <a:lnSpc>
                <a:spcPct val="100000"/>
              </a:lnSpc>
              <a:spcBef>
                <a:spcPct val="0"/>
              </a:spcBef>
              <a:spcAft>
                <a:spcPct val="0"/>
              </a:spcAft>
              <a:buNone/>
              <a:tabLst/>
            </a:pPr>
            <a:r>
              <a:rPr lang="en-US" sz="3200">
                <a:solidFill>
                  <a:schemeClr val="tx1"/>
                </a:solidFill>
              </a:rPr>
              <a:t>Semantic</a:t>
            </a:r>
            <a:endParaRPr lang="en-US" sz="3200"/>
          </a:p>
        </p:txBody>
      </p:sp>
      <p:sp>
        <p:nvSpPr>
          <p:cNvPr id="11" name="Cloud 10">
            <a:extLst>
              <a:ext uri="{FF2B5EF4-FFF2-40B4-BE49-F238E27FC236}">
                <a16:creationId xmlns:a16="http://schemas.microsoft.com/office/drawing/2014/main" id="{39EBEBF8-E4F9-485C-CD3F-755294E8C71F}"/>
              </a:ext>
            </a:extLst>
          </p:cNvPr>
          <p:cNvSpPr/>
          <p:nvPr/>
        </p:nvSpPr>
        <p:spPr bwMode="auto">
          <a:xfrm>
            <a:off x="14885841" y="5363558"/>
            <a:ext cx="2989383" cy="1915032"/>
          </a:xfrm>
          <a:prstGeom prst="cloud">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a:lnSpc>
                <a:spcPct val="100000"/>
              </a:lnSpc>
              <a:spcBef>
                <a:spcPct val="0"/>
              </a:spcBef>
              <a:spcAft>
                <a:spcPct val="0"/>
              </a:spcAft>
              <a:buNone/>
              <a:tabLst/>
            </a:pPr>
            <a:r>
              <a:rPr lang="en-US" sz="3200">
                <a:solidFill>
                  <a:schemeClr val="tx1"/>
                </a:solidFill>
              </a:rPr>
              <a:t>Recursive</a:t>
            </a:r>
            <a:endParaRPr lang="en-US" sz="3200"/>
          </a:p>
        </p:txBody>
      </p:sp>
      <p:sp>
        <p:nvSpPr>
          <p:cNvPr id="14" name="Cloud 13">
            <a:extLst>
              <a:ext uri="{FF2B5EF4-FFF2-40B4-BE49-F238E27FC236}">
                <a16:creationId xmlns:a16="http://schemas.microsoft.com/office/drawing/2014/main" id="{A032E7E1-63C2-DA03-E77E-8DBF273171E5}"/>
              </a:ext>
            </a:extLst>
          </p:cNvPr>
          <p:cNvSpPr/>
          <p:nvPr/>
        </p:nvSpPr>
        <p:spPr bwMode="auto">
          <a:xfrm>
            <a:off x="18673375" y="7621084"/>
            <a:ext cx="2989383" cy="1915032"/>
          </a:xfrm>
          <a:prstGeom prst="cloud">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1829379" rtl="0" eaLnBrk="1" latinLnBrk="0" hangingPunct="1">
              <a:defRPr sz="3600" kern="1200">
                <a:solidFill>
                  <a:schemeClr val="dk1"/>
                </a:solidFill>
                <a:latin typeface="+mn-lt"/>
                <a:ea typeface="+mn-ea"/>
                <a:cs typeface="+mn-cs"/>
              </a:defRPr>
            </a:lvl1pPr>
            <a:lvl2pPr marL="914688" algn="l" defTabSz="1829379" rtl="0" eaLnBrk="1" latinLnBrk="0" hangingPunct="1">
              <a:defRPr sz="3600" kern="1200">
                <a:solidFill>
                  <a:schemeClr val="dk1"/>
                </a:solidFill>
                <a:latin typeface="+mn-lt"/>
                <a:ea typeface="+mn-ea"/>
                <a:cs typeface="+mn-cs"/>
              </a:defRPr>
            </a:lvl2pPr>
            <a:lvl3pPr marL="1829379" algn="l" defTabSz="1829379" rtl="0" eaLnBrk="1" latinLnBrk="0" hangingPunct="1">
              <a:defRPr sz="3600" kern="1200">
                <a:solidFill>
                  <a:schemeClr val="dk1"/>
                </a:solidFill>
                <a:latin typeface="+mn-lt"/>
                <a:ea typeface="+mn-ea"/>
                <a:cs typeface="+mn-cs"/>
              </a:defRPr>
            </a:lvl3pPr>
            <a:lvl4pPr marL="2744068" algn="l" defTabSz="1829379" rtl="0" eaLnBrk="1" latinLnBrk="0" hangingPunct="1">
              <a:defRPr sz="3600" kern="1200">
                <a:solidFill>
                  <a:schemeClr val="dk1"/>
                </a:solidFill>
                <a:latin typeface="+mn-lt"/>
                <a:ea typeface="+mn-ea"/>
                <a:cs typeface="+mn-cs"/>
              </a:defRPr>
            </a:lvl4pPr>
            <a:lvl5pPr marL="3658759" algn="l" defTabSz="1829379" rtl="0" eaLnBrk="1" latinLnBrk="0" hangingPunct="1">
              <a:defRPr sz="3600" kern="1200">
                <a:solidFill>
                  <a:schemeClr val="dk1"/>
                </a:solidFill>
                <a:latin typeface="+mn-lt"/>
                <a:ea typeface="+mn-ea"/>
                <a:cs typeface="+mn-cs"/>
              </a:defRPr>
            </a:lvl5pPr>
            <a:lvl6pPr marL="4573447" algn="l" defTabSz="1829379" rtl="0" eaLnBrk="1" latinLnBrk="0" hangingPunct="1">
              <a:defRPr sz="3600" kern="1200">
                <a:solidFill>
                  <a:schemeClr val="dk1"/>
                </a:solidFill>
                <a:latin typeface="+mn-lt"/>
                <a:ea typeface="+mn-ea"/>
                <a:cs typeface="+mn-cs"/>
              </a:defRPr>
            </a:lvl6pPr>
            <a:lvl7pPr marL="5488138" algn="l" defTabSz="1829379" rtl="0" eaLnBrk="1" latinLnBrk="0" hangingPunct="1">
              <a:defRPr sz="3600" kern="1200">
                <a:solidFill>
                  <a:schemeClr val="dk1"/>
                </a:solidFill>
                <a:latin typeface="+mn-lt"/>
                <a:ea typeface="+mn-ea"/>
                <a:cs typeface="+mn-cs"/>
              </a:defRPr>
            </a:lvl7pPr>
            <a:lvl8pPr marL="6402827" algn="l" defTabSz="1829379" rtl="0" eaLnBrk="1" latinLnBrk="0" hangingPunct="1">
              <a:defRPr sz="3600" kern="1200">
                <a:solidFill>
                  <a:schemeClr val="dk1"/>
                </a:solidFill>
                <a:latin typeface="+mn-lt"/>
                <a:ea typeface="+mn-ea"/>
                <a:cs typeface="+mn-cs"/>
              </a:defRPr>
            </a:lvl8pPr>
            <a:lvl9pPr marL="7317518" algn="l" defTabSz="1829379" rtl="0" eaLnBrk="1" latinLnBrk="0" hangingPunct="1">
              <a:defRPr sz="3600" kern="1200">
                <a:solidFill>
                  <a:schemeClr val="dk1"/>
                </a:solidFill>
                <a:latin typeface="+mn-lt"/>
                <a:ea typeface="+mn-ea"/>
                <a:cs typeface="+mn-cs"/>
              </a:defRPr>
            </a:lvl9pPr>
          </a:lstStyle>
          <a:p>
            <a:pPr algn="ctr" defTabSz="914400">
              <a:spcBef>
                <a:spcPct val="0"/>
              </a:spcBef>
              <a:spcAft>
                <a:spcPct val="0"/>
              </a:spcAft>
            </a:pPr>
            <a:r>
              <a:rPr lang="en-US" sz="2800">
                <a:solidFill>
                  <a:schemeClr val="tx1"/>
                </a:solidFill>
              </a:rPr>
              <a:t>Doc structure-based</a:t>
            </a:r>
          </a:p>
        </p:txBody>
      </p:sp>
      <p:sp>
        <p:nvSpPr>
          <p:cNvPr id="17" name="TextBox 16">
            <a:extLst>
              <a:ext uri="{FF2B5EF4-FFF2-40B4-BE49-F238E27FC236}">
                <a16:creationId xmlns:a16="http://schemas.microsoft.com/office/drawing/2014/main" id="{08187661-9946-7FF9-B8F6-8B26C75A8476}"/>
              </a:ext>
            </a:extLst>
          </p:cNvPr>
          <p:cNvSpPr txBox="1"/>
          <p:nvPr/>
        </p:nvSpPr>
        <p:spPr>
          <a:xfrm>
            <a:off x="17864618" y="9980062"/>
            <a:ext cx="2743200" cy="55399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2438400">
              <a:spcBef>
                <a:spcPts val="2900"/>
              </a:spcBef>
              <a:buSzPct val="100000"/>
            </a:pPr>
            <a:r>
              <a:rPr lang="en-US" kern="0">
                <a:solidFill>
                  <a:srgbClr val="000000"/>
                </a:solidFill>
                <a:ea typeface="+mj-ea"/>
                <a:cs typeface="+mj-cs"/>
              </a:rPr>
              <a:t>...</a:t>
            </a:r>
          </a:p>
        </p:txBody>
      </p:sp>
    </p:spTree>
    <p:extLst>
      <p:ext uri="{BB962C8B-B14F-4D97-AF65-F5344CB8AC3E}">
        <p14:creationId xmlns:p14="http://schemas.microsoft.com/office/powerpoint/2010/main" val="298135944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8D76F-7271-16BE-0B28-3AFED6A4108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E2C281-E006-A22F-F619-0334ED7DB874}"/>
              </a:ext>
            </a:extLst>
          </p:cNvPr>
          <p:cNvSpPr txBox="1"/>
          <p:nvPr/>
        </p:nvSpPr>
        <p:spPr>
          <a:xfrm>
            <a:off x="7805629" y="15327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4A4C7351-FD16-C366-DA46-AAF85F7E9D0D}"/>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Chunking</a:t>
            </a:r>
            <a:br>
              <a:rPr lang="en-US" sz="7996" kern="0">
                <a:solidFill>
                  <a:srgbClr val="0F62FE"/>
                </a:solidFill>
                <a:latin typeface="IBM Plex Sans Light" panose="020B0403050203000203" pitchFamily="34" charset="0"/>
              </a:rPr>
            </a:b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889CCEA4-2B3F-0DE1-6B0E-78493D2E55FA}"/>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42D6297B-5240-031B-7EB8-9929FB0925EC}"/>
              </a:ext>
            </a:extLst>
          </p:cNvPr>
          <p:cNvSpPr txBox="1"/>
          <p:nvPr/>
        </p:nvSpPr>
        <p:spPr>
          <a:xfrm>
            <a:off x="4248467" y="60960"/>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C89501D2-1BFD-B731-F6E2-0E5B0DABA12F}"/>
              </a:ext>
            </a:extLst>
          </p:cNvPr>
          <p:cNvSpPr txBox="1"/>
          <p:nvPr/>
        </p:nvSpPr>
        <p:spPr>
          <a:xfrm>
            <a:off x="1227221" y="4199021"/>
            <a:ext cx="13411497" cy="5317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443865" indent="-446405" defTabSz="2438400">
              <a:spcBef>
                <a:spcPts val="2900"/>
              </a:spcBef>
              <a:buSzPct val="100000"/>
              <a:buFont typeface="Arial"/>
              <a:buChar char="•"/>
            </a:pPr>
            <a:r>
              <a:rPr lang="en-US" kern="0" err="1">
                <a:solidFill>
                  <a:srgbClr val="000000"/>
                </a:solidFill>
                <a:ea typeface="+mj-ea"/>
                <a:cs typeface="+mj-cs"/>
                <a:sym typeface="IBM Plex Sans Light"/>
              </a:rPr>
              <a:t>Docling</a:t>
            </a:r>
            <a:r>
              <a:rPr lang="en-US" kern="0">
                <a:solidFill>
                  <a:srgbClr val="000000"/>
                </a:solidFill>
                <a:ea typeface="+mj-ea"/>
                <a:cs typeface="+mj-cs"/>
                <a:sym typeface="IBM Plex Sans Light"/>
              </a:rPr>
              <a:t> supports different strategies via built-in </a:t>
            </a:r>
            <a:r>
              <a:rPr lang="en-US" kern="0" err="1">
                <a:solidFill>
                  <a:srgbClr val="000000"/>
                </a:solidFill>
                <a:ea typeface="+mj-ea"/>
                <a:cs typeface="+mj-cs"/>
                <a:sym typeface="IBM Plex Sans Light"/>
              </a:rPr>
              <a:t>chunkers</a:t>
            </a:r>
            <a:r>
              <a:rPr lang="en-US" kern="0">
                <a:solidFill>
                  <a:srgbClr val="000000"/>
                </a:solidFill>
                <a:ea typeface="+mj-ea"/>
                <a:cs typeface="+mj-cs"/>
                <a:sym typeface="IBM Plex Sans Light"/>
              </a:rPr>
              <a:t> &amp; extensible design that allows plugging in user-defined ones</a:t>
            </a:r>
            <a:endParaRPr lang="en-US" err="1">
              <a:solidFill>
                <a:srgbClr val="000000"/>
              </a:solidFill>
              <a:ea typeface="+mj-ea"/>
              <a:cs typeface="+mj-cs"/>
            </a:endParaRPr>
          </a:p>
          <a:p>
            <a:pPr marL="1358265" lvl="1" indent="-446405" defTabSz="2438400">
              <a:spcBef>
                <a:spcPts val="2900"/>
              </a:spcBef>
              <a:buSzPct val="100000"/>
              <a:buFont typeface="Arial"/>
              <a:buChar char="•"/>
            </a:pPr>
            <a:r>
              <a:rPr lang="en-US" kern="0">
                <a:ea typeface="+mj-ea"/>
                <a:cs typeface="+mj-cs"/>
              </a:rPr>
              <a:t>All native on rich </a:t>
            </a:r>
            <a:r>
              <a:rPr lang="en-US" kern="0" err="1">
                <a:latin typeface="IBM Plex Mono"/>
                <a:ea typeface="+mj-ea"/>
                <a:cs typeface="+mj-cs"/>
              </a:rPr>
              <a:t>DoclingDocument</a:t>
            </a:r>
            <a:r>
              <a:rPr lang="en-US" kern="0">
                <a:ea typeface="+mj-ea"/>
                <a:cs typeface="+mj-cs"/>
              </a:rPr>
              <a:t> level, not just text</a:t>
            </a:r>
          </a:p>
          <a:p>
            <a:pPr marL="443865" indent="-446405" defTabSz="2438400">
              <a:spcBef>
                <a:spcPts val="2900"/>
              </a:spcBef>
              <a:buSzPct val="100000"/>
              <a:buFont typeface="Arial"/>
              <a:buChar char="•"/>
            </a:pPr>
            <a:r>
              <a:rPr lang="en-US" kern="0">
                <a:ea typeface="+mj-ea"/>
                <a:cs typeface="+mj-cs"/>
              </a:rPr>
              <a:t>Hierarchical: based on the doc layout extracted by </a:t>
            </a:r>
            <a:r>
              <a:rPr lang="en-US" kern="0" err="1">
                <a:ea typeface="+mj-ea"/>
                <a:cs typeface="+mj-cs"/>
              </a:rPr>
              <a:t>Docling</a:t>
            </a:r>
            <a:endParaRPr lang="en-US" kern="0">
              <a:ea typeface="+mj-ea"/>
              <a:cs typeface="+mj-cs"/>
            </a:endParaRPr>
          </a:p>
          <a:p>
            <a:pPr marL="443865" indent="-446405" defTabSz="2438400">
              <a:spcBef>
                <a:spcPts val="2900"/>
              </a:spcBef>
              <a:buSzPct val="100000"/>
              <a:buFont typeface="Arial"/>
              <a:buChar char="•"/>
            </a:pPr>
            <a:r>
              <a:rPr lang="en-US" b="1" kern="0">
                <a:ea typeface="+mj-ea"/>
                <a:cs typeface="+mj-cs"/>
              </a:rPr>
              <a:t>Hybrid</a:t>
            </a:r>
            <a:r>
              <a:rPr lang="en-US" kern="0">
                <a:ea typeface="+mj-ea"/>
                <a:cs typeface="+mj-cs"/>
              </a:rPr>
              <a:t>: combines doc layout and tokenization awareness</a:t>
            </a:r>
            <a:endParaRPr lang="en-US" kern="0">
              <a:latin typeface="IBM Plex Sans Light"/>
              <a:ea typeface="Roboto"/>
              <a:cs typeface="Roboto"/>
            </a:endParaRPr>
          </a:p>
          <a:p>
            <a:pPr marL="443865" indent="-446405" defTabSz="2438400">
              <a:spcBef>
                <a:spcPts val="2900"/>
              </a:spcBef>
              <a:buSzPct val="100000"/>
              <a:buFont typeface="Arial"/>
              <a:buChar char="•"/>
            </a:pPr>
            <a:r>
              <a:rPr lang="en-US" kern="0">
                <a:ea typeface="+mj-ea"/>
                <a:cs typeface="+mj-cs"/>
              </a:rPr>
              <a:t>Any built-in or user-defined serializer can be used</a:t>
            </a:r>
          </a:p>
          <a:p>
            <a:pPr marL="443865" indent="-446405" defTabSz="2438400">
              <a:spcBef>
                <a:spcPts val="2900"/>
              </a:spcBef>
              <a:buSzPct val="100000"/>
              <a:buFont typeface="Arial"/>
              <a:buChar char="•"/>
            </a:pPr>
            <a:endParaRPr lang="en-US" kern="0">
              <a:ea typeface="+mj-ea"/>
              <a:cs typeface="+mj-cs"/>
            </a:endParaRPr>
          </a:p>
          <a:p>
            <a:pPr marL="443865" indent="-446405" defTabSz="2438400">
              <a:spcBef>
                <a:spcPts val="2900"/>
              </a:spcBef>
              <a:buSzPct val="100000"/>
              <a:buFont typeface="Arial"/>
              <a:buChar char="•"/>
            </a:pPr>
            <a:r>
              <a:rPr lang="en-US" kern="0">
                <a:ea typeface="+mj-ea"/>
                <a:cs typeface="+mj-cs"/>
              </a:rPr>
              <a:t>Docs: </a:t>
            </a:r>
            <a:r>
              <a:rPr lang="en-US" kern="0">
                <a:ea typeface="+mn-lt"/>
                <a:cs typeface="+mn-lt"/>
                <a:hlinkClick r:id="rId3"/>
              </a:rPr>
              <a:t>https://docling-project.github.io/docling/concepts/chunking/</a:t>
            </a:r>
            <a:endParaRPr lang="en-US" kern="0">
              <a:ea typeface="+mn-lt"/>
              <a:cs typeface="+mn-lt"/>
            </a:endParaRPr>
          </a:p>
          <a:p>
            <a:pPr marL="443865" indent="-446405" defTabSz="2438400">
              <a:spcBef>
                <a:spcPts val="2900"/>
              </a:spcBef>
              <a:buSzPct val="100000"/>
              <a:buFont typeface="Arial"/>
              <a:buChar char="•"/>
            </a:pPr>
            <a:r>
              <a:rPr lang="en-US" kern="0">
                <a:ea typeface="+mj-ea"/>
                <a:cs typeface="+mj-cs"/>
              </a:rPr>
              <a:t>Examples: </a:t>
            </a:r>
            <a:r>
              <a:rPr lang="en-US" kern="0">
                <a:ea typeface="+mn-lt"/>
                <a:cs typeface="+mn-lt"/>
                <a:hlinkClick r:id="rId4"/>
              </a:rPr>
              <a:t>https://docling-project.github.io/docling/examples/hybrid_chunking/</a:t>
            </a:r>
            <a:endParaRPr lang="en-US" kern="0">
              <a:ea typeface="+mn-lt"/>
              <a:cs typeface="+mn-lt"/>
            </a:endParaRPr>
          </a:p>
          <a:p>
            <a:pPr defTabSz="2438400">
              <a:spcBef>
                <a:spcPts val="2900"/>
              </a:spcBef>
              <a:buSzPct val="100000"/>
            </a:pPr>
            <a:endParaRPr lang="en-US" kern="0">
              <a:ea typeface="+mj-ea"/>
              <a:cs typeface="+mj-cs"/>
            </a:endParaRPr>
          </a:p>
        </p:txBody>
      </p:sp>
      <p:sp>
        <p:nvSpPr>
          <p:cNvPr id="6" name="Rectangle 5">
            <a:extLst>
              <a:ext uri="{FF2B5EF4-FFF2-40B4-BE49-F238E27FC236}">
                <a16:creationId xmlns:a16="http://schemas.microsoft.com/office/drawing/2014/main" id="{2D098E40-5112-1419-A335-D974CA3CA4C6}"/>
              </a:ext>
            </a:extLst>
          </p:cNvPr>
          <p:cNvSpPr/>
          <p:nvPr/>
        </p:nvSpPr>
        <p:spPr>
          <a:xfrm>
            <a:off x="14752069" y="3151039"/>
            <a:ext cx="4138008" cy="51066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06AA41-E339-5E28-3A54-707141C1DAF2}"/>
              </a:ext>
            </a:extLst>
          </p:cNvPr>
          <p:cNvSpPr/>
          <p:nvPr/>
        </p:nvSpPr>
        <p:spPr>
          <a:xfrm>
            <a:off x="14941491" y="3363177"/>
            <a:ext cx="1774365" cy="2162297"/>
          </a:xfrm>
          <a:prstGeom prst="rect">
            <a:avLst/>
          </a:prstGeom>
          <a:pattFill prst="pct90">
            <a:fgClr>
              <a:schemeClr val="tx2">
                <a:lumMod val="75000"/>
                <a:lumOff val="2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endParaRPr lang="en-US" sz="1800"/>
          </a:p>
        </p:txBody>
      </p:sp>
      <p:sp>
        <p:nvSpPr>
          <p:cNvPr id="8" name="Rectangle 7">
            <a:extLst>
              <a:ext uri="{FF2B5EF4-FFF2-40B4-BE49-F238E27FC236}">
                <a16:creationId xmlns:a16="http://schemas.microsoft.com/office/drawing/2014/main" id="{DD252A08-47E0-909B-6232-81CB458F516B}"/>
              </a:ext>
            </a:extLst>
          </p:cNvPr>
          <p:cNvSpPr/>
          <p:nvPr/>
        </p:nvSpPr>
        <p:spPr>
          <a:xfrm>
            <a:off x="14941491" y="6958055"/>
            <a:ext cx="1774365" cy="1074758"/>
          </a:xfrm>
          <a:prstGeom prst="rect">
            <a:avLst/>
          </a:prstGeom>
          <a:pattFill prst="solidDmnd">
            <a:fgClr>
              <a:srgbClr val="FFC00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35374EE-625D-325D-09D1-B60FDC9BD0EC}"/>
              </a:ext>
            </a:extLst>
          </p:cNvPr>
          <p:cNvSpPr/>
          <p:nvPr/>
        </p:nvSpPr>
        <p:spPr>
          <a:xfrm>
            <a:off x="16905278" y="3363174"/>
            <a:ext cx="1774365" cy="417463"/>
          </a:xfrm>
          <a:prstGeom prst="rect">
            <a:avLst/>
          </a:prstGeom>
          <a:pattFill prst="solidDmnd">
            <a:fgClr>
              <a:srgbClr val="FFC00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9B791D-ED46-2DC4-E4FE-87AA39EA42C9}"/>
              </a:ext>
            </a:extLst>
          </p:cNvPr>
          <p:cNvSpPr/>
          <p:nvPr/>
        </p:nvSpPr>
        <p:spPr>
          <a:xfrm>
            <a:off x="16915784" y="4005561"/>
            <a:ext cx="1774365" cy="4027253"/>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99B3ABC-3645-6B4F-445A-F50493BB37F1}"/>
              </a:ext>
            </a:extLst>
          </p:cNvPr>
          <p:cNvSpPr/>
          <p:nvPr/>
        </p:nvSpPr>
        <p:spPr>
          <a:xfrm>
            <a:off x="14941489" y="5738142"/>
            <a:ext cx="1774365" cy="1007244"/>
          </a:xfrm>
          <a:prstGeom prst="rect">
            <a:avLst/>
          </a:prstGeom>
          <a:pattFill prst="pct70">
            <a:fgClr>
              <a:schemeClr val="accent1">
                <a:lumMod val="7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1B3CAB-8769-C7BD-FF6E-BB71DAF64BC5}"/>
              </a:ext>
            </a:extLst>
          </p:cNvPr>
          <p:cNvSpPr/>
          <p:nvPr/>
        </p:nvSpPr>
        <p:spPr>
          <a:xfrm>
            <a:off x="19900786" y="988742"/>
            <a:ext cx="1774365" cy="2162297"/>
          </a:xfrm>
          <a:prstGeom prst="rect">
            <a:avLst/>
          </a:prstGeom>
          <a:pattFill prst="pct90">
            <a:fgClr>
              <a:schemeClr val="tx2">
                <a:lumMod val="75000"/>
                <a:lumOff val="25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86F266-529C-0FC9-097F-D34278F66932}"/>
              </a:ext>
            </a:extLst>
          </p:cNvPr>
          <p:cNvSpPr/>
          <p:nvPr/>
        </p:nvSpPr>
        <p:spPr>
          <a:xfrm>
            <a:off x="19900786" y="3317595"/>
            <a:ext cx="1774365" cy="1007244"/>
          </a:xfrm>
          <a:prstGeom prst="rect">
            <a:avLst/>
          </a:prstGeom>
          <a:pattFill prst="pct70">
            <a:fgClr>
              <a:schemeClr val="accent1">
                <a:lumMod val="75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3D74CE-2487-6A62-6C59-530B09F6B8D4}"/>
              </a:ext>
            </a:extLst>
          </p:cNvPr>
          <p:cNvSpPr/>
          <p:nvPr/>
        </p:nvSpPr>
        <p:spPr>
          <a:xfrm>
            <a:off x="19900785" y="4486930"/>
            <a:ext cx="1774365" cy="1492221"/>
          </a:xfrm>
          <a:prstGeom prst="rect">
            <a:avLst/>
          </a:prstGeom>
          <a:pattFill prst="solidDmnd">
            <a:fgClr>
              <a:srgbClr val="FFC000"/>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7D62CB-7499-AC81-7CEA-092308B8D37E}"/>
              </a:ext>
            </a:extLst>
          </p:cNvPr>
          <p:cNvSpPr/>
          <p:nvPr/>
        </p:nvSpPr>
        <p:spPr>
          <a:xfrm>
            <a:off x="19900785" y="6097404"/>
            <a:ext cx="1774365" cy="2657833"/>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6833395-58AA-1619-DF96-DD169864E50D}"/>
              </a:ext>
            </a:extLst>
          </p:cNvPr>
          <p:cNvSpPr/>
          <p:nvPr/>
        </p:nvSpPr>
        <p:spPr>
          <a:xfrm>
            <a:off x="19900785" y="8873490"/>
            <a:ext cx="1774365" cy="1369419"/>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1597E34-4E70-C137-E7E4-6D9ACA2EDCDC}"/>
              </a:ext>
            </a:extLst>
          </p:cNvPr>
          <p:cNvSpPr txBox="1"/>
          <p:nvPr/>
        </p:nvSpPr>
        <p:spPr>
          <a:xfrm>
            <a:off x="21894694" y="1766608"/>
            <a:ext cx="1872629" cy="646331"/>
          </a:xfrm>
          <a:prstGeom prst="rect">
            <a:avLst/>
          </a:prstGeom>
          <a:noFill/>
        </p:spPr>
        <p:txBody>
          <a:bodyPr wrap="none" rtlCol="0">
            <a:spAutoFit/>
          </a:bodyPr>
          <a:lstStyle/>
          <a:p>
            <a:r>
              <a:rPr lang="en-US"/>
              <a:t>Chunk 1</a:t>
            </a:r>
          </a:p>
        </p:txBody>
      </p:sp>
      <p:sp>
        <p:nvSpPr>
          <p:cNvPr id="20" name="TextBox 19">
            <a:extLst>
              <a:ext uri="{FF2B5EF4-FFF2-40B4-BE49-F238E27FC236}">
                <a16:creationId xmlns:a16="http://schemas.microsoft.com/office/drawing/2014/main" id="{49B67631-7EEE-7365-0AC4-1E2B775063FE}"/>
              </a:ext>
            </a:extLst>
          </p:cNvPr>
          <p:cNvSpPr txBox="1"/>
          <p:nvPr/>
        </p:nvSpPr>
        <p:spPr>
          <a:xfrm>
            <a:off x="21894694" y="3413045"/>
            <a:ext cx="1872629" cy="646331"/>
          </a:xfrm>
          <a:prstGeom prst="rect">
            <a:avLst/>
          </a:prstGeom>
          <a:noFill/>
        </p:spPr>
        <p:txBody>
          <a:bodyPr wrap="none" rtlCol="0">
            <a:spAutoFit/>
          </a:bodyPr>
          <a:lstStyle/>
          <a:p>
            <a:r>
              <a:rPr lang="en-US"/>
              <a:t>Chunk 2</a:t>
            </a:r>
          </a:p>
        </p:txBody>
      </p:sp>
      <p:sp>
        <p:nvSpPr>
          <p:cNvPr id="21" name="TextBox 20">
            <a:extLst>
              <a:ext uri="{FF2B5EF4-FFF2-40B4-BE49-F238E27FC236}">
                <a16:creationId xmlns:a16="http://schemas.microsoft.com/office/drawing/2014/main" id="{1243A1B6-B81D-06EC-BB83-6ED16037E204}"/>
              </a:ext>
            </a:extLst>
          </p:cNvPr>
          <p:cNvSpPr txBox="1"/>
          <p:nvPr/>
        </p:nvSpPr>
        <p:spPr>
          <a:xfrm>
            <a:off x="21890678" y="4837641"/>
            <a:ext cx="1872629" cy="646331"/>
          </a:xfrm>
          <a:prstGeom prst="rect">
            <a:avLst/>
          </a:prstGeom>
          <a:noFill/>
        </p:spPr>
        <p:txBody>
          <a:bodyPr wrap="none" rtlCol="0">
            <a:spAutoFit/>
          </a:bodyPr>
          <a:lstStyle/>
          <a:p>
            <a:r>
              <a:rPr lang="en-US"/>
              <a:t>Chunk 3</a:t>
            </a:r>
          </a:p>
        </p:txBody>
      </p:sp>
      <p:sp>
        <p:nvSpPr>
          <p:cNvPr id="22" name="TextBox 21">
            <a:extLst>
              <a:ext uri="{FF2B5EF4-FFF2-40B4-BE49-F238E27FC236}">
                <a16:creationId xmlns:a16="http://schemas.microsoft.com/office/drawing/2014/main" id="{27BD7BF4-E56F-4F0B-F4D9-96C57960785D}"/>
              </a:ext>
            </a:extLst>
          </p:cNvPr>
          <p:cNvSpPr txBox="1"/>
          <p:nvPr/>
        </p:nvSpPr>
        <p:spPr>
          <a:xfrm>
            <a:off x="21890677" y="7072377"/>
            <a:ext cx="1872629" cy="646331"/>
          </a:xfrm>
          <a:prstGeom prst="rect">
            <a:avLst/>
          </a:prstGeom>
          <a:noFill/>
        </p:spPr>
        <p:txBody>
          <a:bodyPr wrap="none" rtlCol="0">
            <a:spAutoFit/>
          </a:bodyPr>
          <a:lstStyle/>
          <a:p>
            <a:r>
              <a:rPr lang="en-US"/>
              <a:t>Chunk 4</a:t>
            </a:r>
          </a:p>
        </p:txBody>
      </p:sp>
      <p:sp>
        <p:nvSpPr>
          <p:cNvPr id="23" name="TextBox 22">
            <a:extLst>
              <a:ext uri="{FF2B5EF4-FFF2-40B4-BE49-F238E27FC236}">
                <a16:creationId xmlns:a16="http://schemas.microsoft.com/office/drawing/2014/main" id="{002E6F76-FB0D-61A0-675F-33D097218DBD}"/>
              </a:ext>
            </a:extLst>
          </p:cNvPr>
          <p:cNvSpPr txBox="1"/>
          <p:nvPr/>
        </p:nvSpPr>
        <p:spPr>
          <a:xfrm>
            <a:off x="21890677" y="9204256"/>
            <a:ext cx="1872629" cy="646331"/>
          </a:xfrm>
          <a:prstGeom prst="rect">
            <a:avLst/>
          </a:prstGeom>
          <a:noFill/>
        </p:spPr>
        <p:txBody>
          <a:bodyPr wrap="none" rtlCol="0">
            <a:spAutoFit/>
          </a:bodyPr>
          <a:lstStyle/>
          <a:p>
            <a:r>
              <a:rPr lang="en-US"/>
              <a:t>Chunk 5</a:t>
            </a:r>
          </a:p>
        </p:txBody>
      </p:sp>
      <p:sp>
        <p:nvSpPr>
          <p:cNvPr id="24" name="Right Arrow 23">
            <a:extLst>
              <a:ext uri="{FF2B5EF4-FFF2-40B4-BE49-F238E27FC236}">
                <a16:creationId xmlns:a16="http://schemas.microsoft.com/office/drawing/2014/main" id="{3C11352A-95DB-B84A-B868-D94A7168BE62}"/>
              </a:ext>
            </a:extLst>
          </p:cNvPr>
          <p:cNvSpPr/>
          <p:nvPr/>
        </p:nvSpPr>
        <p:spPr bwMode="auto">
          <a:xfrm>
            <a:off x="19054118" y="5738142"/>
            <a:ext cx="512733" cy="359262"/>
          </a:xfrm>
          <a:prstGeom prst="rightArrow">
            <a:avLst/>
          </a:prstGeom>
          <a:solidFill>
            <a:schemeClr val="tx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5" name="TextBox 24">
            <a:extLst>
              <a:ext uri="{FF2B5EF4-FFF2-40B4-BE49-F238E27FC236}">
                <a16:creationId xmlns:a16="http://schemas.microsoft.com/office/drawing/2014/main" id="{1A87E884-F4EC-1F5F-C8FF-265F25678F41}"/>
              </a:ext>
            </a:extLst>
          </p:cNvPr>
          <p:cNvSpPr txBox="1"/>
          <p:nvPr/>
        </p:nvSpPr>
        <p:spPr>
          <a:xfrm>
            <a:off x="15306894" y="10547103"/>
            <a:ext cx="8007179" cy="1369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a:solidFill>
                  <a:srgbClr val="000000"/>
                </a:solidFill>
                <a:ea typeface="+mj-ea"/>
                <a:cs typeface="+mj-cs"/>
                <a:sym typeface="IBM Plex Sans Light"/>
              </a:rPr>
              <a:t>Hybrid chunking captures both</a:t>
            </a:r>
            <a:br>
              <a:rPr lang="en-US" kern="0">
                <a:solidFill>
                  <a:srgbClr val="000000"/>
                </a:solidFill>
                <a:ea typeface="+mj-ea"/>
                <a:cs typeface="+mj-cs"/>
                <a:sym typeface="IBM Plex Sans Light"/>
              </a:rPr>
            </a:br>
            <a:r>
              <a:rPr lang="en-US" kern="0">
                <a:solidFill>
                  <a:srgbClr val="000000"/>
                </a:solidFill>
                <a:ea typeface="+mj-ea"/>
                <a:cs typeface="+mj-cs"/>
                <a:sym typeface="IBM Plex Sans Light"/>
              </a:rPr>
              <a:t>document layout and token limitations</a:t>
            </a:r>
          </a:p>
        </p:txBody>
      </p:sp>
    </p:spTree>
    <p:extLst>
      <p:ext uri="{BB962C8B-B14F-4D97-AF65-F5344CB8AC3E}">
        <p14:creationId xmlns:p14="http://schemas.microsoft.com/office/powerpoint/2010/main" val="5057861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A5648-62D0-2BB6-C926-75D36A0C5A5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0F6D09-DCF8-0B29-B7FB-5557AAEC6D0E}"/>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A8511D28-ABC4-737E-B6F1-EE4259BE87C7}"/>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Impact of </a:t>
            </a:r>
            <a:r>
              <a:rPr lang="en-US" sz="7996" kern="0" err="1">
                <a:solidFill>
                  <a:srgbClr val="0F62FE"/>
                </a:solidFill>
                <a:latin typeface="IBM Plex Sans Light" panose="020B0403050203000203" pitchFamily="34" charset="0"/>
              </a:rPr>
              <a:t>Chunker</a:t>
            </a:r>
            <a:br>
              <a:rPr lang="en-US" sz="7996" kern="0">
                <a:solidFill>
                  <a:srgbClr val="0F62FE"/>
                </a:solidFill>
                <a:latin typeface="IBM Plex Sans Light" panose="020B0403050203000203" pitchFamily="34" charset="0"/>
              </a:rPr>
            </a:b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4383720A-7B0E-4201-A5E3-54A26F0FCFAA}"/>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B58002A3-8643-1AD9-5F13-FED5C3A0143D}"/>
              </a:ext>
            </a:extLst>
          </p:cNvPr>
          <p:cNvSpPr txBox="1"/>
          <p:nvPr/>
        </p:nvSpPr>
        <p:spPr>
          <a:xfrm>
            <a:off x="4248467" y="6096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62FCD66F-CAE1-DE8A-7107-B1973E9A5799}"/>
              </a:ext>
            </a:extLst>
          </p:cNvPr>
          <p:cNvSpPr txBox="1"/>
          <p:nvPr/>
        </p:nvSpPr>
        <p:spPr>
          <a:xfrm>
            <a:off x="14638718" y="9041562"/>
            <a:ext cx="9465138" cy="283945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noAutofit/>
          </a:bodyPr>
          <a:lstStyle/>
          <a:p>
            <a:pPr defTabSz="2438400">
              <a:spcBef>
                <a:spcPts val="2900"/>
              </a:spcBef>
              <a:buSzPct val="100000"/>
            </a:pPr>
            <a:r>
              <a:rPr lang="en-US" sz="3200" kern="0">
                <a:ea typeface="+mj-ea"/>
                <a:cs typeface="+mj-cs"/>
              </a:rPr>
              <a:t>Code Repository</a:t>
            </a:r>
            <a:br>
              <a:rPr lang="en-US" sz="3200" kern="0">
                <a:ea typeface="+mj-ea"/>
                <a:cs typeface="+mj-cs"/>
              </a:rPr>
            </a:br>
            <a:r>
              <a:rPr lang="en-US" sz="3200" kern="0">
                <a:ea typeface="+mj-ea"/>
                <a:cs typeface="+mj-cs"/>
                <a:hlinkClick r:id="rId3"/>
              </a:rPr>
              <a:t>https://github.com/williamcaban/odsc-east-2025</a:t>
            </a:r>
            <a:br>
              <a:rPr lang="en-US" sz="3200" kern="0">
                <a:ea typeface="+mj-ea"/>
                <a:cs typeface="+mj-cs"/>
              </a:rPr>
            </a:br>
            <a:br>
              <a:rPr lang="en-US" sz="3200" kern="0">
                <a:ea typeface="+mj-ea"/>
                <a:cs typeface="+mj-cs"/>
              </a:rPr>
            </a:br>
            <a:r>
              <a:rPr lang="en-US" sz="3200" kern="0">
                <a:ea typeface="+mj-ea"/>
                <a:cs typeface="+mj-cs"/>
              </a:rPr>
              <a:t>Video</a:t>
            </a:r>
            <a:br>
              <a:rPr lang="en-US" sz="3200" kern="0">
                <a:ea typeface="+mj-ea"/>
                <a:cs typeface="+mj-cs"/>
              </a:rPr>
            </a:br>
            <a:r>
              <a:rPr lang="en-US" sz="3200" kern="0">
                <a:ea typeface="+mj-ea"/>
                <a:cs typeface="+mj-cs"/>
                <a:hlinkClick r:id="rId4"/>
              </a:rPr>
              <a:t>https://youtu.be/dNMu5iZR70Q</a:t>
            </a:r>
            <a:endParaRPr lang="en-US" sz="3200" kern="0">
              <a:ea typeface="+mj-ea"/>
              <a:cs typeface="+mj-cs"/>
            </a:endParaRPr>
          </a:p>
          <a:p>
            <a:pPr defTabSz="2438400">
              <a:spcBef>
                <a:spcPts val="2900"/>
              </a:spcBef>
              <a:buSzPct val="100000"/>
            </a:pPr>
            <a:endParaRPr lang="en-US" sz="3200" kern="0">
              <a:ea typeface="+mj-ea"/>
              <a:cs typeface="+mj-cs"/>
            </a:endParaRPr>
          </a:p>
          <a:p>
            <a:pPr defTabSz="2438400">
              <a:spcBef>
                <a:spcPts val="2900"/>
              </a:spcBef>
              <a:buSzPct val="100000"/>
            </a:pPr>
            <a:endParaRPr lang="en-US" sz="3200" kern="0">
              <a:ea typeface="+mj-ea"/>
              <a:cs typeface="+mj-cs"/>
            </a:endParaRPr>
          </a:p>
        </p:txBody>
      </p:sp>
      <p:pic>
        <p:nvPicPr>
          <p:cNvPr id="12" name="Google Shape;843;p64" title="EAST2025_Speaker Card_SLIDE_Cedric Clyburn&amp;William Caban (1).png">
            <a:extLst>
              <a:ext uri="{FF2B5EF4-FFF2-40B4-BE49-F238E27FC236}">
                <a16:creationId xmlns:a16="http://schemas.microsoft.com/office/drawing/2014/main" id="{3BA743C9-132D-D5CC-6F23-7FA77C0FBBE6}"/>
              </a:ext>
            </a:extLst>
          </p:cNvPr>
          <p:cNvPicPr preferRelativeResize="0"/>
          <p:nvPr/>
        </p:nvPicPr>
        <p:blipFill>
          <a:blip r:embed="rId5">
            <a:alphaModFix/>
          </a:blip>
          <a:stretch>
            <a:fillRect/>
          </a:stretch>
        </p:blipFill>
        <p:spPr>
          <a:xfrm>
            <a:off x="14638718" y="3386974"/>
            <a:ext cx="9144000" cy="5143500"/>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E8E427E8-9ECF-D8F3-9CA1-EE7CC4EB5A94}"/>
              </a:ext>
            </a:extLst>
          </p:cNvPr>
          <p:cNvPicPr>
            <a:picLocks noChangeAspect="1"/>
          </p:cNvPicPr>
          <p:nvPr/>
        </p:nvPicPr>
        <p:blipFill>
          <a:blip r:embed="rId6"/>
          <a:stretch>
            <a:fillRect/>
          </a:stretch>
        </p:blipFill>
        <p:spPr>
          <a:xfrm>
            <a:off x="773616" y="3434402"/>
            <a:ext cx="13182895" cy="8473554"/>
          </a:xfrm>
          <a:prstGeom prst="rect">
            <a:avLst/>
          </a:prstGeom>
        </p:spPr>
      </p:pic>
    </p:spTree>
    <p:extLst>
      <p:ext uri="{BB962C8B-B14F-4D97-AF65-F5344CB8AC3E}">
        <p14:creationId xmlns:p14="http://schemas.microsoft.com/office/powerpoint/2010/main" val="65419215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BDF8-9D0D-454F-BC4D-F7CC3905E8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D0E06B-4019-B356-7C7F-E478C1644442}"/>
              </a:ext>
            </a:extLst>
          </p:cNvPr>
          <p:cNvSpPr txBox="1"/>
          <p:nvPr/>
        </p:nvSpPr>
        <p:spPr>
          <a:xfrm>
            <a:off x="7805629" y="15327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BBA4C4E6-BF48-9A64-8E8B-B132598AE87B}"/>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Llama Stack RAG with Docling</a:t>
            </a:r>
            <a:br>
              <a:rPr lang="en-US" sz="7996" kern="0">
                <a:solidFill>
                  <a:srgbClr val="0F62FE"/>
                </a:solidFill>
                <a:latin typeface="IBM Plex Sans Light" panose="020B0403050203000203" pitchFamily="34" charset="0"/>
              </a:rPr>
            </a:b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F80A92AD-AD7A-95A8-E4D5-C2E1AD503D68}"/>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444FFDA6-213E-5E5A-12FC-642308EC811A}"/>
              </a:ext>
            </a:extLst>
          </p:cNvPr>
          <p:cNvSpPr txBox="1"/>
          <p:nvPr/>
        </p:nvSpPr>
        <p:spPr>
          <a:xfrm>
            <a:off x="4248467" y="60960"/>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BB1F9B85-D707-2903-568E-8DCF94841E84}"/>
              </a:ext>
            </a:extLst>
          </p:cNvPr>
          <p:cNvSpPr txBox="1"/>
          <p:nvPr/>
        </p:nvSpPr>
        <p:spPr>
          <a:xfrm>
            <a:off x="783877" y="3949640"/>
            <a:ext cx="9745579" cy="5317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US" kern="0">
                <a:solidFill>
                  <a:srgbClr val="000000"/>
                </a:solidFill>
                <a:latin typeface="IBM Plex Sans" panose="020B0503050203000203" pitchFamily="34" charset="0"/>
                <a:ea typeface="+mj-ea"/>
                <a:cs typeface="+mj-cs"/>
                <a:sym typeface="IBM Plex Sans Light"/>
              </a:rPr>
              <a:t>Enhance the Llama Stack RAG</a:t>
            </a:r>
            <a:r>
              <a:rPr lang="en-US" kern="0">
                <a:solidFill>
                  <a:srgbClr val="000000"/>
                </a:solidFill>
                <a:ea typeface="+mj-ea"/>
                <a:cs typeface="+mj-cs"/>
                <a:sym typeface="IBM Plex Sans Light"/>
              </a:rPr>
              <a:t> with:</a:t>
            </a:r>
          </a:p>
          <a:p>
            <a:pPr marL="444465" indent="-446749" algn="l" defTabSz="2438400">
              <a:spcBef>
                <a:spcPts val="2900"/>
              </a:spcBef>
              <a:buSzPct val="100000"/>
              <a:buFontTx/>
              <a:buChar char="–"/>
            </a:pPr>
            <a:r>
              <a:rPr lang="en-US" kern="0">
                <a:solidFill>
                  <a:srgbClr val="000000"/>
                </a:solidFill>
                <a:ea typeface="+mj-ea"/>
                <a:cs typeface="+mj-cs"/>
                <a:sym typeface="IBM Plex Sans Light"/>
              </a:rPr>
              <a:t>Amazing document conversion (it does a difference!)</a:t>
            </a:r>
          </a:p>
          <a:p>
            <a:pPr marL="444465" indent="-446749" algn="l" defTabSz="2438400">
              <a:spcBef>
                <a:spcPts val="2900"/>
              </a:spcBef>
              <a:buSzPct val="100000"/>
              <a:buFontTx/>
              <a:buChar char="–"/>
            </a:pPr>
            <a:r>
              <a:rPr lang="en-US" kern="0">
                <a:solidFill>
                  <a:srgbClr val="000000"/>
                </a:solidFill>
                <a:ea typeface="+mj-ea"/>
                <a:cs typeface="+mj-cs"/>
                <a:sym typeface="IBM Plex Sans Light"/>
              </a:rPr>
              <a:t>RAG on complex document components (tables, </a:t>
            </a:r>
            <a:r>
              <a:rPr lang="en-US" kern="0" err="1">
                <a:solidFill>
                  <a:srgbClr val="000000"/>
                </a:solidFill>
                <a:ea typeface="+mj-ea"/>
                <a:cs typeface="+mj-cs"/>
                <a:sym typeface="IBM Plex Sans Light"/>
              </a:rPr>
              <a:t>etc</a:t>
            </a:r>
            <a:r>
              <a:rPr lang="en-US" kern="0">
                <a:solidFill>
                  <a:srgbClr val="000000"/>
                </a:solidFill>
                <a:ea typeface="+mj-ea"/>
                <a:cs typeface="+mj-cs"/>
                <a:sym typeface="IBM Plex Sans Light"/>
              </a:rPr>
              <a:t>)</a:t>
            </a:r>
          </a:p>
          <a:p>
            <a:pPr marL="444465" indent="-446749" algn="l" defTabSz="2438400">
              <a:spcBef>
                <a:spcPts val="2900"/>
              </a:spcBef>
              <a:buSzPct val="100000"/>
              <a:buFontTx/>
              <a:buChar char="–"/>
            </a:pPr>
            <a:r>
              <a:rPr lang="en-US" kern="0">
                <a:solidFill>
                  <a:srgbClr val="000000"/>
                </a:solidFill>
                <a:ea typeface="+mj-ea"/>
                <a:cs typeface="+mj-cs"/>
                <a:sym typeface="IBM Plex Sans Light"/>
              </a:rPr>
              <a:t>Multi-modal RAG</a:t>
            </a:r>
          </a:p>
          <a:p>
            <a:pPr marL="444465" indent="-446749" algn="l" defTabSz="2438400">
              <a:spcBef>
                <a:spcPts val="2900"/>
              </a:spcBef>
              <a:buSzPct val="100000"/>
              <a:buFontTx/>
              <a:buChar char="–"/>
            </a:pPr>
            <a:r>
              <a:rPr lang="en-US" kern="0">
                <a:solidFill>
                  <a:srgbClr val="000000"/>
                </a:solidFill>
                <a:ea typeface="+mj-ea"/>
                <a:cs typeface="+mj-cs"/>
                <a:sym typeface="IBM Plex Sans Light"/>
              </a:rPr>
              <a:t>Visual grounding</a:t>
            </a:r>
          </a:p>
        </p:txBody>
      </p:sp>
      <p:sp>
        <p:nvSpPr>
          <p:cNvPr id="10" name="TextBox 9">
            <a:extLst>
              <a:ext uri="{FF2B5EF4-FFF2-40B4-BE49-F238E27FC236}">
                <a16:creationId xmlns:a16="http://schemas.microsoft.com/office/drawing/2014/main" id="{321D65B7-F3BC-895C-9BF7-FC5A57A84937}"/>
              </a:ext>
            </a:extLst>
          </p:cNvPr>
          <p:cNvSpPr txBox="1"/>
          <p:nvPr/>
        </p:nvSpPr>
        <p:spPr>
          <a:xfrm>
            <a:off x="1227221" y="12581264"/>
            <a:ext cx="12864099"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defTabSz="2438400">
              <a:spcBef>
                <a:spcPts val="2900"/>
              </a:spcBef>
              <a:buSzPct val="100000"/>
            </a:pPr>
            <a:r>
              <a:rPr lang="en-US" kern="0">
                <a:solidFill>
                  <a:srgbClr val="000000"/>
                </a:solidFill>
                <a:ea typeface="+mj-ea"/>
                <a:cs typeface="+mj-cs"/>
                <a:sym typeface="IBM Plex Sans Light"/>
                <a:hlinkClick r:id="rId3"/>
              </a:rPr>
              <a:t>https://github.com/trustyai-explainability/ai-masterclass-2025</a:t>
            </a:r>
            <a:endParaRPr lang="en-US" kern="0">
              <a:solidFill>
                <a:srgbClr val="000000"/>
              </a:solidFill>
              <a:ea typeface="+mj-ea"/>
              <a:cs typeface="+mj-cs"/>
              <a:sym typeface="IBM Plex Sans Light"/>
            </a:endParaRPr>
          </a:p>
        </p:txBody>
      </p:sp>
      <p:pic>
        <p:nvPicPr>
          <p:cNvPr id="11" name="Picture 10">
            <a:extLst>
              <a:ext uri="{FF2B5EF4-FFF2-40B4-BE49-F238E27FC236}">
                <a16:creationId xmlns:a16="http://schemas.microsoft.com/office/drawing/2014/main" id="{EA52B945-7C2D-1479-6E3D-288086E7D6F6}"/>
              </a:ext>
            </a:extLst>
          </p:cNvPr>
          <p:cNvPicPr>
            <a:picLocks noChangeAspect="1"/>
          </p:cNvPicPr>
          <p:nvPr/>
        </p:nvPicPr>
        <p:blipFill>
          <a:blip r:embed="rId4"/>
          <a:stretch>
            <a:fillRect/>
          </a:stretch>
        </p:blipFill>
        <p:spPr>
          <a:xfrm>
            <a:off x="10437207" y="2148047"/>
            <a:ext cx="7616657" cy="4268202"/>
          </a:xfrm>
          <a:prstGeom prst="rect">
            <a:avLst/>
          </a:prstGeom>
        </p:spPr>
      </p:pic>
      <p:pic>
        <p:nvPicPr>
          <p:cNvPr id="12" name="Picture 11">
            <a:extLst>
              <a:ext uri="{FF2B5EF4-FFF2-40B4-BE49-F238E27FC236}">
                <a16:creationId xmlns:a16="http://schemas.microsoft.com/office/drawing/2014/main" id="{B26DCA96-A65B-4FC0-3815-998A75A6FB2E}"/>
              </a:ext>
            </a:extLst>
          </p:cNvPr>
          <p:cNvPicPr>
            <a:picLocks noChangeAspect="1"/>
          </p:cNvPicPr>
          <p:nvPr/>
        </p:nvPicPr>
        <p:blipFill>
          <a:blip r:embed="rId5"/>
          <a:stretch>
            <a:fillRect/>
          </a:stretch>
        </p:blipFill>
        <p:spPr>
          <a:xfrm>
            <a:off x="16598148" y="4365275"/>
            <a:ext cx="7505700" cy="8051800"/>
          </a:xfrm>
          <a:prstGeom prst="rect">
            <a:avLst/>
          </a:prstGeom>
        </p:spPr>
      </p:pic>
      <p:pic>
        <p:nvPicPr>
          <p:cNvPr id="6" name="Picture 2">
            <a:extLst>
              <a:ext uri="{FF2B5EF4-FFF2-40B4-BE49-F238E27FC236}">
                <a16:creationId xmlns:a16="http://schemas.microsoft.com/office/drawing/2014/main" id="{8BA8291C-32ED-7CBF-053E-493E06680E35}"/>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63501" y="2347625"/>
            <a:ext cx="1790363" cy="179036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67F18D4E-2BA7-3C9F-0DA6-23F3C93195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97642" y="11063415"/>
            <a:ext cx="1099910" cy="1099910"/>
          </a:xfrm>
          <a:prstGeom prst="rect">
            <a:avLst/>
          </a:prstGeom>
        </p:spPr>
      </p:pic>
      <p:cxnSp>
        <p:nvCxnSpPr>
          <p:cNvPr id="19" name="Curved Connector 18">
            <a:extLst>
              <a:ext uri="{FF2B5EF4-FFF2-40B4-BE49-F238E27FC236}">
                <a16:creationId xmlns:a16="http://schemas.microsoft.com/office/drawing/2014/main" id="{547069C0-13A1-23BF-7F31-20073DEAA84E}"/>
              </a:ext>
            </a:extLst>
          </p:cNvPr>
          <p:cNvCxnSpPr>
            <a:cxnSpLocks/>
            <a:endCxn id="12" idx="0"/>
          </p:cNvCxnSpPr>
          <p:nvPr/>
        </p:nvCxnSpPr>
        <p:spPr bwMode="auto">
          <a:xfrm>
            <a:off x="18053864" y="2699072"/>
            <a:ext cx="2297134" cy="1666203"/>
          </a:xfrm>
          <a:prstGeom prst="curvedConnector2">
            <a:avLst/>
          </a:prstGeom>
          <a:ln w="152400">
            <a:solidFill>
              <a:schemeClr val="accent1">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0C5CE528-776F-777A-19CE-26E3B63123E1}"/>
              </a:ext>
            </a:extLst>
          </p:cNvPr>
          <p:cNvPicPr>
            <a:picLocks noChangeAspect="1"/>
          </p:cNvPicPr>
          <p:nvPr/>
        </p:nvPicPr>
        <p:blipFill>
          <a:blip r:embed="rId9"/>
          <a:stretch>
            <a:fillRect/>
          </a:stretch>
        </p:blipFill>
        <p:spPr>
          <a:xfrm>
            <a:off x="13059607" y="8224921"/>
            <a:ext cx="3332245" cy="4297377"/>
          </a:xfrm>
          <a:prstGeom prst="rect">
            <a:avLst/>
          </a:prstGeom>
          <a:ln>
            <a:solidFill>
              <a:schemeClr val="tx1"/>
            </a:solidFill>
          </a:ln>
        </p:spPr>
      </p:pic>
      <p:sp>
        <p:nvSpPr>
          <p:cNvPr id="27" name="Rectangle 26">
            <a:extLst>
              <a:ext uri="{FF2B5EF4-FFF2-40B4-BE49-F238E27FC236}">
                <a16:creationId xmlns:a16="http://schemas.microsoft.com/office/drawing/2014/main" id="{8BE0513A-906E-BA9F-F170-DAEC4D1BDE37}"/>
              </a:ext>
            </a:extLst>
          </p:cNvPr>
          <p:cNvSpPr/>
          <p:nvPr/>
        </p:nvSpPr>
        <p:spPr bwMode="auto">
          <a:xfrm>
            <a:off x="13653821" y="10303459"/>
            <a:ext cx="2139696" cy="438912"/>
          </a:xfrm>
          <a:prstGeom prst="rect">
            <a:avLst/>
          </a:prstGeom>
          <a:noFill/>
          <a:ln w="762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8" name="TextBox 27">
            <a:extLst>
              <a:ext uri="{FF2B5EF4-FFF2-40B4-BE49-F238E27FC236}">
                <a16:creationId xmlns:a16="http://schemas.microsoft.com/office/drawing/2014/main" id="{B7D9D234-F8DB-AE34-F7F3-9908DD1F7AFA}"/>
              </a:ext>
            </a:extLst>
          </p:cNvPr>
          <p:cNvSpPr txBox="1"/>
          <p:nvPr/>
        </p:nvSpPr>
        <p:spPr>
          <a:xfrm>
            <a:off x="2349687" y="10393610"/>
            <a:ext cx="1934942" cy="17697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rmAutofit/>
          </a:bodyPr>
          <a:lstStyle/>
          <a:p>
            <a:pPr algn="ctr" defTabSz="2438400">
              <a:spcBef>
                <a:spcPts val="2900"/>
              </a:spcBef>
              <a:buSzPct val="100000"/>
            </a:pPr>
            <a:r>
              <a:rPr lang="en-US" sz="11500" kern="0">
                <a:solidFill>
                  <a:srgbClr val="000000"/>
                </a:solidFill>
                <a:ea typeface="+mj-ea"/>
                <a:cs typeface="+mj-cs"/>
                <a:sym typeface="IBM Plex Sans Light"/>
              </a:rPr>
              <a:t>🤝</a:t>
            </a:r>
          </a:p>
        </p:txBody>
      </p:sp>
      <p:pic>
        <p:nvPicPr>
          <p:cNvPr id="29" name="Picture 2">
            <a:extLst>
              <a:ext uri="{FF2B5EF4-FFF2-40B4-BE49-F238E27FC236}">
                <a16:creationId xmlns:a16="http://schemas.microsoft.com/office/drawing/2014/main" id="{519518FD-331F-DB2C-893C-DB953A4166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877" y="10270286"/>
            <a:ext cx="1565810" cy="1565810"/>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a:extLst>
              <a:ext uri="{FF2B5EF4-FFF2-40B4-BE49-F238E27FC236}">
                <a16:creationId xmlns:a16="http://schemas.microsoft.com/office/drawing/2014/main" id="{C9C6563B-7F0D-3872-0BB7-418891AF4B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84629" y="10324135"/>
            <a:ext cx="1458112" cy="1458112"/>
          </a:xfrm>
          <a:prstGeom prst="rect">
            <a:avLst/>
          </a:prstGeom>
        </p:spPr>
      </p:pic>
    </p:spTree>
    <p:extLst>
      <p:ext uri="{BB962C8B-B14F-4D97-AF65-F5344CB8AC3E}">
        <p14:creationId xmlns:p14="http://schemas.microsoft.com/office/powerpoint/2010/main" val="421292171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E74B1-4C89-A0FE-4071-6D454BFD0F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8BBBE0-F26A-9D65-294D-277CF5CD75CB}"/>
              </a:ext>
            </a:extLst>
          </p:cNvPr>
          <p:cNvSpPr txBox="1"/>
          <p:nvPr/>
        </p:nvSpPr>
        <p:spPr>
          <a:xfrm>
            <a:off x="7805629" y="15327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8573B981-D7FB-46B4-80EE-EB2B0F4BC600}"/>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What is next?</a:t>
            </a:r>
            <a:br>
              <a:rPr lang="en-US" sz="7996" kern="0">
                <a:solidFill>
                  <a:srgbClr val="0F62FE"/>
                </a:solidFill>
                <a:latin typeface="IBM Plex Sans Light" panose="020B0403050203000203" pitchFamily="34" charset="0"/>
              </a:rPr>
            </a:br>
            <a:r>
              <a:rPr lang="en-US" sz="4800" kern="0">
                <a:solidFill>
                  <a:schemeClr val="tx1"/>
                </a:solidFill>
                <a:latin typeface="IBM Plex Sans Light" panose="020B0403050203000203" pitchFamily="34" charset="0"/>
              </a:rPr>
              <a:t>Docling large scale jobs</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91C69228-AFEE-F7AB-80FA-9222A689A099}"/>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C3B4563E-4440-9EE4-7407-A6B62ADC7D8C}"/>
              </a:ext>
            </a:extLst>
          </p:cNvPr>
          <p:cNvSpPr txBox="1"/>
          <p:nvPr/>
        </p:nvSpPr>
        <p:spPr>
          <a:xfrm>
            <a:off x="4248467" y="60960"/>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FD624741-8016-F86D-2FCA-F7AB191D658F}"/>
              </a:ext>
            </a:extLst>
          </p:cNvPr>
          <p:cNvSpPr txBox="1"/>
          <p:nvPr/>
        </p:nvSpPr>
        <p:spPr>
          <a:xfrm>
            <a:off x="611841" y="12666693"/>
            <a:ext cx="10226488" cy="646331"/>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r>
              <a:rPr lang="en-US">
                <a:hlinkClick r:id="rId3"/>
              </a:rPr>
              <a:t>https://github.com/docling-project/docling-jobkit</a:t>
            </a:r>
            <a:endParaRPr lang="en-US"/>
          </a:p>
        </p:txBody>
      </p:sp>
      <p:sp>
        <p:nvSpPr>
          <p:cNvPr id="7" name="TextBox 6">
            <a:extLst>
              <a:ext uri="{FF2B5EF4-FFF2-40B4-BE49-F238E27FC236}">
                <a16:creationId xmlns:a16="http://schemas.microsoft.com/office/drawing/2014/main" id="{553B5D19-3CDD-2E86-E528-C7C1C0571768}"/>
              </a:ext>
            </a:extLst>
          </p:cNvPr>
          <p:cNvSpPr txBox="1"/>
          <p:nvPr/>
        </p:nvSpPr>
        <p:spPr>
          <a:xfrm>
            <a:off x="902285" y="4410634"/>
            <a:ext cx="9505739" cy="66025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US" kern="0">
                <a:solidFill>
                  <a:srgbClr val="000000"/>
                </a:solidFill>
                <a:ea typeface="+mj-ea"/>
                <a:cs typeface="+mj-cs"/>
                <a:sym typeface="IBM Plex Sans Light"/>
              </a:rPr>
              <a:t>Scale, scale, scale!</a:t>
            </a:r>
          </a:p>
          <a:p>
            <a:pPr marL="571500" indent="-571500" algn="l" defTabSz="2438400">
              <a:spcBef>
                <a:spcPts val="2900"/>
              </a:spcBef>
              <a:buSzPct val="100000"/>
              <a:buFont typeface="Arial" panose="020B0604020202020204" pitchFamily="34" charset="0"/>
              <a:buChar char="•"/>
            </a:pPr>
            <a:r>
              <a:rPr lang="en-US" kern="0">
                <a:solidFill>
                  <a:srgbClr val="000000"/>
                </a:solidFill>
                <a:ea typeface="+mj-ea"/>
                <a:cs typeface="+mj-cs"/>
                <a:sym typeface="IBM Plex Sans Light"/>
              </a:rPr>
              <a:t>Scale out to thousands of cores</a:t>
            </a:r>
          </a:p>
          <a:p>
            <a:pPr marL="571500" indent="-571500" algn="l" defTabSz="2438400">
              <a:spcBef>
                <a:spcPts val="2900"/>
              </a:spcBef>
              <a:buSzPct val="100000"/>
              <a:buFont typeface="Arial" panose="020B0604020202020204" pitchFamily="34" charset="0"/>
              <a:buChar char="•"/>
            </a:pPr>
            <a:r>
              <a:rPr lang="en-US" kern="0">
                <a:solidFill>
                  <a:srgbClr val="000000"/>
                </a:solidFill>
                <a:ea typeface="+mj-ea"/>
                <a:cs typeface="+mj-cs"/>
                <a:sym typeface="IBM Plex Sans Light"/>
              </a:rPr>
              <a:t>Support for multiple </a:t>
            </a:r>
            <a:r>
              <a:rPr lang="en-US" kern="0" err="1">
                <a:solidFill>
                  <a:srgbClr val="000000"/>
                </a:solidFill>
                <a:ea typeface="+mj-ea"/>
                <a:cs typeface="+mj-cs"/>
                <a:sym typeface="IBM Plex Sans Light"/>
              </a:rPr>
              <a:t>gpus</a:t>
            </a:r>
            <a:endParaRPr lang="en-US" kern="0">
              <a:solidFill>
                <a:srgbClr val="000000"/>
              </a:solidFill>
              <a:ea typeface="+mj-ea"/>
              <a:cs typeface="+mj-cs"/>
              <a:sym typeface="IBM Plex Sans Light"/>
            </a:endParaRPr>
          </a:p>
          <a:p>
            <a:pPr marL="571500" indent="-571500" algn="l" defTabSz="2438400">
              <a:spcBef>
                <a:spcPts val="2900"/>
              </a:spcBef>
              <a:buSzPct val="100000"/>
              <a:buFont typeface="Arial" panose="020B0604020202020204" pitchFamily="34" charset="0"/>
              <a:buChar char="•"/>
            </a:pPr>
            <a:r>
              <a:rPr lang="en-US" kern="0">
                <a:solidFill>
                  <a:srgbClr val="000000"/>
                </a:solidFill>
                <a:ea typeface="+mj-ea"/>
                <a:cs typeface="+mj-cs"/>
                <a:sym typeface="IBM Plex Sans Light"/>
              </a:rPr>
              <a:t>Orchestrate conversion and enrichment steps (e.g. industry verticals)</a:t>
            </a:r>
          </a:p>
          <a:p>
            <a:pPr marL="571500" indent="-571500" algn="l" defTabSz="2438400">
              <a:spcBef>
                <a:spcPts val="2900"/>
              </a:spcBef>
              <a:buSzPct val="100000"/>
              <a:buFont typeface="Arial" panose="020B0604020202020204" pitchFamily="34" charset="0"/>
              <a:buChar char="•"/>
            </a:pPr>
            <a:r>
              <a:rPr lang="en-US" kern="0">
                <a:solidFill>
                  <a:srgbClr val="000000"/>
                </a:solidFill>
                <a:ea typeface="+mj-ea"/>
                <a:cs typeface="+mj-cs"/>
                <a:sym typeface="IBM Plex Sans Light"/>
              </a:rPr>
              <a:t>Telemetry and seamless monitoring of large jobs</a:t>
            </a:r>
          </a:p>
          <a:p>
            <a:pPr marL="571500" indent="-571500" algn="l" defTabSz="2438400">
              <a:spcBef>
                <a:spcPts val="2900"/>
              </a:spcBef>
              <a:buSzPct val="100000"/>
              <a:buFont typeface="Arial" panose="020B0604020202020204" pitchFamily="34" charset="0"/>
              <a:buChar char="•"/>
            </a:pPr>
            <a:r>
              <a:rPr lang="en-US" kern="0">
                <a:solidFill>
                  <a:srgbClr val="000000"/>
                </a:solidFill>
                <a:ea typeface="+mj-ea"/>
                <a:cs typeface="+mj-cs"/>
                <a:sym typeface="IBM Plex Sans Light"/>
              </a:rPr>
              <a:t>Built on OpenShift AI tools</a:t>
            </a:r>
          </a:p>
        </p:txBody>
      </p:sp>
      <p:sp>
        <p:nvSpPr>
          <p:cNvPr id="8" name="TextBox 7">
            <a:extLst>
              <a:ext uri="{FF2B5EF4-FFF2-40B4-BE49-F238E27FC236}">
                <a16:creationId xmlns:a16="http://schemas.microsoft.com/office/drawing/2014/main" id="{AA3815AB-FDA2-D8E3-A5FD-67D59EEA08EE}"/>
              </a:ext>
            </a:extLst>
          </p:cNvPr>
          <p:cNvSpPr txBox="1"/>
          <p:nvPr/>
        </p:nvSpPr>
        <p:spPr>
          <a:xfrm>
            <a:off x="5136776" y="455855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pic>
        <p:nvPicPr>
          <p:cNvPr id="12" name="Graphic 11">
            <a:extLst>
              <a:ext uri="{FF2B5EF4-FFF2-40B4-BE49-F238E27FC236}">
                <a16:creationId xmlns:a16="http://schemas.microsoft.com/office/drawing/2014/main" id="{529B8B19-7ED9-EE22-D49F-57208BE485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176" y="9874768"/>
            <a:ext cx="1931894" cy="1931894"/>
          </a:xfrm>
          <a:prstGeom prst="rect">
            <a:avLst/>
          </a:prstGeom>
        </p:spPr>
      </p:pic>
      <p:pic>
        <p:nvPicPr>
          <p:cNvPr id="5122" name="Picture 2" descr="Screenshot of the pipeline overview">
            <a:extLst>
              <a:ext uri="{FF2B5EF4-FFF2-40B4-BE49-F238E27FC236}">
                <a16:creationId xmlns:a16="http://schemas.microsoft.com/office/drawing/2014/main" id="{2A1FAD84-4936-0BF9-8D2C-FA2EB605FC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52482" y="6638219"/>
            <a:ext cx="5471620" cy="5168443"/>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5">
            <a:extLst>
              <a:ext uri="{FF2B5EF4-FFF2-40B4-BE49-F238E27FC236}">
                <a16:creationId xmlns:a16="http://schemas.microsoft.com/office/drawing/2014/main" id="{5CB8265B-B13A-0298-942D-4B9C3CBBE43F}"/>
              </a:ext>
            </a:extLst>
          </p:cNvPr>
          <p:cNvSpPr/>
          <p:nvPr/>
        </p:nvSpPr>
        <p:spPr>
          <a:xfrm>
            <a:off x="16886597" y="2680862"/>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28" name="Freeform 27">
            <a:extLst>
              <a:ext uri="{FF2B5EF4-FFF2-40B4-BE49-F238E27FC236}">
                <a16:creationId xmlns:a16="http://schemas.microsoft.com/office/drawing/2014/main" id="{3CE24996-8E5E-B795-A5C1-3B30FE508473}"/>
              </a:ext>
            </a:extLst>
          </p:cNvPr>
          <p:cNvSpPr/>
          <p:nvPr/>
        </p:nvSpPr>
        <p:spPr>
          <a:xfrm>
            <a:off x="17475304" y="2680860"/>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29" name="Freeform 28">
            <a:extLst>
              <a:ext uri="{FF2B5EF4-FFF2-40B4-BE49-F238E27FC236}">
                <a16:creationId xmlns:a16="http://schemas.microsoft.com/office/drawing/2014/main" id="{4496E116-1AD9-515F-ADB0-47328A24C46E}"/>
              </a:ext>
            </a:extLst>
          </p:cNvPr>
          <p:cNvSpPr/>
          <p:nvPr/>
        </p:nvSpPr>
        <p:spPr>
          <a:xfrm>
            <a:off x="18064011" y="2680861"/>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0" name="Freeform 29">
            <a:extLst>
              <a:ext uri="{FF2B5EF4-FFF2-40B4-BE49-F238E27FC236}">
                <a16:creationId xmlns:a16="http://schemas.microsoft.com/office/drawing/2014/main" id="{F3123FFD-C500-48AB-0A59-CF107D81292C}"/>
              </a:ext>
            </a:extLst>
          </p:cNvPr>
          <p:cNvSpPr/>
          <p:nvPr/>
        </p:nvSpPr>
        <p:spPr>
          <a:xfrm>
            <a:off x="16886597" y="3422627"/>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1" name="Freeform 30">
            <a:extLst>
              <a:ext uri="{FF2B5EF4-FFF2-40B4-BE49-F238E27FC236}">
                <a16:creationId xmlns:a16="http://schemas.microsoft.com/office/drawing/2014/main" id="{7D510FDD-B093-5791-2FAE-13EA6BDFD94C}"/>
              </a:ext>
            </a:extLst>
          </p:cNvPr>
          <p:cNvSpPr/>
          <p:nvPr/>
        </p:nvSpPr>
        <p:spPr>
          <a:xfrm>
            <a:off x="17475304" y="3422625"/>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2" name="Freeform 31">
            <a:extLst>
              <a:ext uri="{FF2B5EF4-FFF2-40B4-BE49-F238E27FC236}">
                <a16:creationId xmlns:a16="http://schemas.microsoft.com/office/drawing/2014/main" id="{155FBF72-82DC-2E0D-D275-3B52376251D0}"/>
              </a:ext>
            </a:extLst>
          </p:cNvPr>
          <p:cNvSpPr/>
          <p:nvPr/>
        </p:nvSpPr>
        <p:spPr>
          <a:xfrm>
            <a:off x="18064011" y="3422626"/>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3" name="Freeform 32">
            <a:extLst>
              <a:ext uri="{FF2B5EF4-FFF2-40B4-BE49-F238E27FC236}">
                <a16:creationId xmlns:a16="http://schemas.microsoft.com/office/drawing/2014/main" id="{366FAE02-F480-8E29-7D57-9A4C411ED6E6}"/>
              </a:ext>
            </a:extLst>
          </p:cNvPr>
          <p:cNvSpPr/>
          <p:nvPr/>
        </p:nvSpPr>
        <p:spPr>
          <a:xfrm>
            <a:off x="16886597" y="4148630"/>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4" name="Freeform 33">
            <a:extLst>
              <a:ext uri="{FF2B5EF4-FFF2-40B4-BE49-F238E27FC236}">
                <a16:creationId xmlns:a16="http://schemas.microsoft.com/office/drawing/2014/main" id="{B701A4AC-1C53-F6FF-54E0-9FC96EA1DC6B}"/>
              </a:ext>
            </a:extLst>
          </p:cNvPr>
          <p:cNvSpPr/>
          <p:nvPr/>
        </p:nvSpPr>
        <p:spPr>
          <a:xfrm>
            <a:off x="17475304" y="4148628"/>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5" name="Freeform 34">
            <a:extLst>
              <a:ext uri="{FF2B5EF4-FFF2-40B4-BE49-F238E27FC236}">
                <a16:creationId xmlns:a16="http://schemas.microsoft.com/office/drawing/2014/main" id="{FF2B0620-BAB5-4073-D117-DAA38CC0B49B}"/>
              </a:ext>
            </a:extLst>
          </p:cNvPr>
          <p:cNvSpPr/>
          <p:nvPr/>
        </p:nvSpPr>
        <p:spPr>
          <a:xfrm>
            <a:off x="18064011" y="4148629"/>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6" name="Freeform 35">
            <a:extLst>
              <a:ext uri="{FF2B5EF4-FFF2-40B4-BE49-F238E27FC236}">
                <a16:creationId xmlns:a16="http://schemas.microsoft.com/office/drawing/2014/main" id="{95B55929-01C6-8C55-3DB4-89B2FFA0F05A}"/>
              </a:ext>
            </a:extLst>
          </p:cNvPr>
          <p:cNvSpPr/>
          <p:nvPr/>
        </p:nvSpPr>
        <p:spPr>
          <a:xfrm>
            <a:off x="16886597" y="4890395"/>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7" name="Freeform 36">
            <a:extLst>
              <a:ext uri="{FF2B5EF4-FFF2-40B4-BE49-F238E27FC236}">
                <a16:creationId xmlns:a16="http://schemas.microsoft.com/office/drawing/2014/main" id="{A48C330F-17DF-FFB0-7A4C-98F87EB76EB9}"/>
              </a:ext>
            </a:extLst>
          </p:cNvPr>
          <p:cNvSpPr/>
          <p:nvPr/>
        </p:nvSpPr>
        <p:spPr>
          <a:xfrm>
            <a:off x="17475304" y="4890393"/>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8" name="Freeform 37">
            <a:extLst>
              <a:ext uri="{FF2B5EF4-FFF2-40B4-BE49-F238E27FC236}">
                <a16:creationId xmlns:a16="http://schemas.microsoft.com/office/drawing/2014/main" id="{73BCE997-B125-E443-CDFB-F01FCCA31B4A}"/>
              </a:ext>
            </a:extLst>
          </p:cNvPr>
          <p:cNvSpPr/>
          <p:nvPr/>
        </p:nvSpPr>
        <p:spPr>
          <a:xfrm>
            <a:off x="18064011" y="4890394"/>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cxnSp>
        <p:nvCxnSpPr>
          <p:cNvPr id="44" name="Straight Arrow Connector 43">
            <a:extLst>
              <a:ext uri="{FF2B5EF4-FFF2-40B4-BE49-F238E27FC236}">
                <a16:creationId xmlns:a16="http://schemas.microsoft.com/office/drawing/2014/main" id="{BE93AD3C-8092-738F-FA0A-372D8ECF17C8}"/>
              </a:ext>
            </a:extLst>
          </p:cNvPr>
          <p:cNvCxnSpPr>
            <a:cxnSpLocks/>
          </p:cNvCxnSpPr>
          <p:nvPr/>
        </p:nvCxnSpPr>
        <p:spPr bwMode="auto">
          <a:xfrm>
            <a:off x="19209917" y="5325036"/>
            <a:ext cx="3448517" cy="0"/>
          </a:xfrm>
          <a:prstGeom prst="straightConnector1">
            <a:avLst/>
          </a:prstGeom>
          <a:ln w="381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3658E81-ED5B-F82B-5554-37CDE29B946B}"/>
              </a:ext>
            </a:extLst>
          </p:cNvPr>
          <p:cNvCxnSpPr>
            <a:cxnSpLocks/>
          </p:cNvCxnSpPr>
          <p:nvPr/>
        </p:nvCxnSpPr>
        <p:spPr bwMode="auto">
          <a:xfrm flipV="1">
            <a:off x="19362317" y="2960373"/>
            <a:ext cx="0" cy="2517063"/>
          </a:xfrm>
          <a:prstGeom prst="straightConnector1">
            <a:avLst/>
          </a:prstGeom>
          <a:ln w="381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49" name="Freeform 48">
            <a:extLst>
              <a:ext uri="{FF2B5EF4-FFF2-40B4-BE49-F238E27FC236}">
                <a16:creationId xmlns:a16="http://schemas.microsoft.com/office/drawing/2014/main" id="{B70DE567-2B49-11D0-9A1A-4C4C69F59383}"/>
              </a:ext>
            </a:extLst>
          </p:cNvPr>
          <p:cNvSpPr/>
          <p:nvPr/>
        </p:nvSpPr>
        <p:spPr bwMode="auto">
          <a:xfrm>
            <a:off x="19596847" y="3273189"/>
            <a:ext cx="2922494" cy="1836694"/>
          </a:xfrm>
          <a:custGeom>
            <a:avLst/>
            <a:gdLst>
              <a:gd name="connsiteX0" fmla="*/ 0 w 2922494"/>
              <a:gd name="connsiteY0" fmla="*/ 1836694 h 1836694"/>
              <a:gd name="connsiteX1" fmla="*/ 96771 w 2922494"/>
              <a:gd name="connsiteY1" fmla="*/ 1779889 h 1836694"/>
              <a:gd name="connsiteX2" fmla="*/ 212897 w 2922494"/>
              <a:gd name="connsiteY2" fmla="*/ 1704148 h 1836694"/>
              <a:gd name="connsiteX3" fmla="*/ 270959 w 2922494"/>
              <a:gd name="connsiteY3" fmla="*/ 1685214 h 1836694"/>
              <a:gd name="connsiteX4" fmla="*/ 329022 w 2922494"/>
              <a:gd name="connsiteY4" fmla="*/ 1647344 h 1836694"/>
              <a:gd name="connsiteX5" fmla="*/ 406439 w 2922494"/>
              <a:gd name="connsiteY5" fmla="*/ 1628409 h 1836694"/>
              <a:gd name="connsiteX6" fmla="*/ 870942 w 2922494"/>
              <a:gd name="connsiteY6" fmla="*/ 1590539 h 1836694"/>
              <a:gd name="connsiteX7" fmla="*/ 948358 w 2922494"/>
              <a:gd name="connsiteY7" fmla="*/ 1552669 h 1836694"/>
              <a:gd name="connsiteX8" fmla="*/ 1141901 w 2922494"/>
              <a:gd name="connsiteY8" fmla="*/ 1382254 h 1836694"/>
              <a:gd name="connsiteX9" fmla="*/ 1219318 w 2922494"/>
              <a:gd name="connsiteY9" fmla="*/ 1287579 h 1836694"/>
              <a:gd name="connsiteX10" fmla="*/ 1354798 w 2922494"/>
              <a:gd name="connsiteY10" fmla="*/ 1211839 h 1836694"/>
              <a:gd name="connsiteX11" fmla="*/ 1393507 w 2922494"/>
              <a:gd name="connsiteY11" fmla="*/ 1155035 h 1836694"/>
              <a:gd name="connsiteX12" fmla="*/ 1451570 w 2922494"/>
              <a:gd name="connsiteY12" fmla="*/ 1136099 h 1836694"/>
              <a:gd name="connsiteX13" fmla="*/ 1741883 w 2922494"/>
              <a:gd name="connsiteY13" fmla="*/ 1098229 h 1836694"/>
              <a:gd name="connsiteX14" fmla="*/ 1780592 w 2922494"/>
              <a:gd name="connsiteY14" fmla="*/ 1041424 h 1836694"/>
              <a:gd name="connsiteX15" fmla="*/ 1799946 w 2922494"/>
              <a:gd name="connsiteY15" fmla="*/ 984620 h 1836694"/>
              <a:gd name="connsiteX16" fmla="*/ 1838655 w 2922494"/>
              <a:gd name="connsiteY16" fmla="*/ 814204 h 1836694"/>
              <a:gd name="connsiteX17" fmla="*/ 1877363 w 2922494"/>
              <a:gd name="connsiteY17" fmla="*/ 681659 h 1836694"/>
              <a:gd name="connsiteX18" fmla="*/ 1935426 w 2922494"/>
              <a:gd name="connsiteY18" fmla="*/ 643789 h 1836694"/>
              <a:gd name="connsiteX19" fmla="*/ 2090261 w 2922494"/>
              <a:gd name="connsiteY19" fmla="*/ 568050 h 1836694"/>
              <a:gd name="connsiteX20" fmla="*/ 2206386 w 2922494"/>
              <a:gd name="connsiteY20" fmla="*/ 511245 h 1836694"/>
              <a:gd name="connsiteX21" fmla="*/ 2264448 w 2922494"/>
              <a:gd name="connsiteY21" fmla="*/ 473375 h 1836694"/>
              <a:gd name="connsiteX22" fmla="*/ 2380575 w 2922494"/>
              <a:gd name="connsiteY22" fmla="*/ 435505 h 1836694"/>
              <a:gd name="connsiteX23" fmla="*/ 2516055 w 2922494"/>
              <a:gd name="connsiteY23" fmla="*/ 397635 h 1836694"/>
              <a:gd name="connsiteX24" fmla="*/ 2574117 w 2922494"/>
              <a:gd name="connsiteY24" fmla="*/ 359764 h 1836694"/>
              <a:gd name="connsiteX25" fmla="*/ 2651534 w 2922494"/>
              <a:gd name="connsiteY25" fmla="*/ 340830 h 1836694"/>
              <a:gd name="connsiteX26" fmla="*/ 2709597 w 2922494"/>
              <a:gd name="connsiteY26" fmla="*/ 321894 h 1836694"/>
              <a:gd name="connsiteX27" fmla="*/ 2787014 w 2922494"/>
              <a:gd name="connsiteY27" fmla="*/ 208285 h 1836694"/>
              <a:gd name="connsiteX28" fmla="*/ 2864431 w 2922494"/>
              <a:gd name="connsiteY28" fmla="*/ 94674 h 1836694"/>
              <a:gd name="connsiteX29" fmla="*/ 2922494 w 2922494"/>
              <a:gd name="connsiteY29" fmla="*/ 0 h 183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22494" h="1836694" extrusionOk="0">
                <a:moveTo>
                  <a:pt x="0" y="1836694"/>
                </a:moveTo>
                <a:cubicBezTo>
                  <a:pt x="26841" y="1814419"/>
                  <a:pt x="56395" y="1802889"/>
                  <a:pt x="96771" y="1779889"/>
                </a:cubicBezTo>
                <a:cubicBezTo>
                  <a:pt x="138895" y="1756059"/>
                  <a:pt x="156294" y="1718937"/>
                  <a:pt x="212897" y="1704148"/>
                </a:cubicBezTo>
                <a:cubicBezTo>
                  <a:pt x="233530" y="1694709"/>
                  <a:pt x="255640" y="1696977"/>
                  <a:pt x="270959" y="1685214"/>
                </a:cubicBezTo>
                <a:cubicBezTo>
                  <a:pt x="290357" y="1676062"/>
                  <a:pt x="306705" y="1653291"/>
                  <a:pt x="329022" y="1647344"/>
                </a:cubicBezTo>
                <a:cubicBezTo>
                  <a:pt x="354410" y="1633615"/>
                  <a:pt x="377225" y="1633174"/>
                  <a:pt x="406439" y="1628409"/>
                </a:cubicBezTo>
                <a:cubicBezTo>
                  <a:pt x="681819" y="1482305"/>
                  <a:pt x="133440" y="1676769"/>
                  <a:pt x="870942" y="1590539"/>
                </a:cubicBezTo>
                <a:cubicBezTo>
                  <a:pt x="898321" y="1578196"/>
                  <a:pt x="919144" y="1573562"/>
                  <a:pt x="948358" y="1552669"/>
                </a:cubicBezTo>
                <a:cubicBezTo>
                  <a:pt x="1008803" y="1493500"/>
                  <a:pt x="1089370" y="1451148"/>
                  <a:pt x="1141901" y="1382254"/>
                </a:cubicBezTo>
                <a:cubicBezTo>
                  <a:pt x="1164201" y="1350495"/>
                  <a:pt x="1190182" y="1305397"/>
                  <a:pt x="1219318" y="1287579"/>
                </a:cubicBezTo>
                <a:cubicBezTo>
                  <a:pt x="1263845" y="1268621"/>
                  <a:pt x="1313144" y="1233623"/>
                  <a:pt x="1354798" y="1211839"/>
                </a:cubicBezTo>
                <a:cubicBezTo>
                  <a:pt x="1371756" y="1190290"/>
                  <a:pt x="1373447" y="1168766"/>
                  <a:pt x="1393507" y="1155035"/>
                </a:cubicBezTo>
                <a:cubicBezTo>
                  <a:pt x="1409730" y="1142204"/>
                  <a:pt x="1428756" y="1138927"/>
                  <a:pt x="1451570" y="1136099"/>
                </a:cubicBezTo>
                <a:cubicBezTo>
                  <a:pt x="1492704" y="1119001"/>
                  <a:pt x="1697999" y="1096969"/>
                  <a:pt x="1741883" y="1098229"/>
                </a:cubicBezTo>
                <a:cubicBezTo>
                  <a:pt x="1752696" y="1076170"/>
                  <a:pt x="1769768" y="1063365"/>
                  <a:pt x="1780592" y="1041424"/>
                </a:cubicBezTo>
                <a:cubicBezTo>
                  <a:pt x="1789115" y="1021763"/>
                  <a:pt x="1795641" y="1003547"/>
                  <a:pt x="1799946" y="984620"/>
                </a:cubicBezTo>
                <a:cubicBezTo>
                  <a:pt x="1824720" y="903979"/>
                  <a:pt x="1818536" y="902086"/>
                  <a:pt x="1838655" y="814204"/>
                </a:cubicBezTo>
                <a:cubicBezTo>
                  <a:pt x="1840910" y="807358"/>
                  <a:pt x="1864265" y="695443"/>
                  <a:pt x="1877363" y="681659"/>
                </a:cubicBezTo>
                <a:cubicBezTo>
                  <a:pt x="1898514" y="662488"/>
                  <a:pt x="1917056" y="662323"/>
                  <a:pt x="1935426" y="643789"/>
                </a:cubicBezTo>
                <a:cubicBezTo>
                  <a:pt x="2045073" y="568384"/>
                  <a:pt x="1975193" y="593541"/>
                  <a:pt x="2090261" y="568050"/>
                </a:cubicBezTo>
                <a:cubicBezTo>
                  <a:pt x="2265471" y="461356"/>
                  <a:pt x="2038811" y="598757"/>
                  <a:pt x="2206386" y="511245"/>
                </a:cubicBezTo>
                <a:cubicBezTo>
                  <a:pt x="2228144" y="498140"/>
                  <a:pt x="2246909" y="486636"/>
                  <a:pt x="2264448" y="473375"/>
                </a:cubicBezTo>
                <a:cubicBezTo>
                  <a:pt x="2303289" y="462082"/>
                  <a:pt x="2349788" y="450901"/>
                  <a:pt x="2380575" y="435505"/>
                </a:cubicBezTo>
                <a:cubicBezTo>
                  <a:pt x="2466856" y="418357"/>
                  <a:pt x="2430278" y="418048"/>
                  <a:pt x="2516055" y="397635"/>
                </a:cubicBezTo>
                <a:cubicBezTo>
                  <a:pt x="2540599" y="383872"/>
                  <a:pt x="2556513" y="371840"/>
                  <a:pt x="2574117" y="359764"/>
                </a:cubicBezTo>
                <a:cubicBezTo>
                  <a:pt x="2595052" y="348309"/>
                  <a:pt x="2623243" y="350728"/>
                  <a:pt x="2651534" y="340830"/>
                </a:cubicBezTo>
                <a:cubicBezTo>
                  <a:pt x="2668708" y="340574"/>
                  <a:pt x="2692026" y="326077"/>
                  <a:pt x="2709597" y="321894"/>
                </a:cubicBezTo>
                <a:cubicBezTo>
                  <a:pt x="2849336" y="205918"/>
                  <a:pt x="2732810" y="322140"/>
                  <a:pt x="2787014" y="208285"/>
                </a:cubicBezTo>
                <a:cubicBezTo>
                  <a:pt x="2809607" y="168499"/>
                  <a:pt x="2864431" y="94674"/>
                  <a:pt x="2864431" y="94674"/>
                </a:cubicBezTo>
                <a:cubicBezTo>
                  <a:pt x="2882636" y="20710"/>
                  <a:pt x="2876713" y="54085"/>
                  <a:pt x="2922494" y="0"/>
                </a:cubicBezTo>
              </a:path>
            </a:pathLst>
          </a:custGeom>
          <a:noFill/>
          <a:ln w="34925">
            <a:solidFill>
              <a:srgbClr val="FF0000"/>
            </a:solidFill>
            <a:headEnd type="none" w="med" len="med"/>
            <a:tailEnd type="none" w="med" len="med"/>
            <a:extLst>
              <a:ext uri="{C807C97D-BFC1-408E-A445-0C87EB9F89A2}">
                <ask:lineSketchStyleProps xmlns:ask="http://schemas.microsoft.com/office/drawing/2018/sketchyshapes" sd="1219033472">
                  <a:custGeom>
                    <a:avLst/>
                    <a:gdLst>
                      <a:gd name="connsiteX0" fmla="*/ 0 w 2707341"/>
                      <a:gd name="connsiteY0" fmla="*/ 1739153 h 1739153"/>
                      <a:gd name="connsiteX1" fmla="*/ 89647 w 2707341"/>
                      <a:gd name="connsiteY1" fmla="*/ 1685365 h 1739153"/>
                      <a:gd name="connsiteX2" fmla="*/ 197224 w 2707341"/>
                      <a:gd name="connsiteY2" fmla="*/ 1613647 h 1739153"/>
                      <a:gd name="connsiteX3" fmla="*/ 251012 w 2707341"/>
                      <a:gd name="connsiteY3" fmla="*/ 1595718 h 1739153"/>
                      <a:gd name="connsiteX4" fmla="*/ 304800 w 2707341"/>
                      <a:gd name="connsiteY4" fmla="*/ 1559859 h 1739153"/>
                      <a:gd name="connsiteX5" fmla="*/ 376518 w 2707341"/>
                      <a:gd name="connsiteY5" fmla="*/ 1541930 h 1739153"/>
                      <a:gd name="connsiteX6" fmla="*/ 806824 w 2707341"/>
                      <a:gd name="connsiteY6" fmla="*/ 1506071 h 1739153"/>
                      <a:gd name="connsiteX7" fmla="*/ 878541 w 2707341"/>
                      <a:gd name="connsiteY7" fmla="*/ 1470212 h 1739153"/>
                      <a:gd name="connsiteX8" fmla="*/ 1057835 w 2707341"/>
                      <a:gd name="connsiteY8" fmla="*/ 1308847 h 1739153"/>
                      <a:gd name="connsiteX9" fmla="*/ 1129553 w 2707341"/>
                      <a:gd name="connsiteY9" fmla="*/ 1219200 h 1739153"/>
                      <a:gd name="connsiteX10" fmla="*/ 1255059 w 2707341"/>
                      <a:gd name="connsiteY10" fmla="*/ 1147483 h 1739153"/>
                      <a:gd name="connsiteX11" fmla="*/ 1290918 w 2707341"/>
                      <a:gd name="connsiteY11" fmla="*/ 1093695 h 1739153"/>
                      <a:gd name="connsiteX12" fmla="*/ 1344706 w 2707341"/>
                      <a:gd name="connsiteY12" fmla="*/ 1075765 h 1739153"/>
                      <a:gd name="connsiteX13" fmla="*/ 1613647 w 2707341"/>
                      <a:gd name="connsiteY13" fmla="*/ 1039906 h 1739153"/>
                      <a:gd name="connsiteX14" fmla="*/ 1649506 w 2707341"/>
                      <a:gd name="connsiteY14" fmla="*/ 986118 h 1739153"/>
                      <a:gd name="connsiteX15" fmla="*/ 1667435 w 2707341"/>
                      <a:gd name="connsiteY15" fmla="*/ 932330 h 1739153"/>
                      <a:gd name="connsiteX16" fmla="*/ 1703294 w 2707341"/>
                      <a:gd name="connsiteY16" fmla="*/ 770965 h 1739153"/>
                      <a:gd name="connsiteX17" fmla="*/ 1739153 w 2707341"/>
                      <a:gd name="connsiteY17" fmla="*/ 645459 h 1739153"/>
                      <a:gd name="connsiteX18" fmla="*/ 1792941 w 2707341"/>
                      <a:gd name="connsiteY18" fmla="*/ 609600 h 1739153"/>
                      <a:gd name="connsiteX19" fmla="*/ 1936377 w 2707341"/>
                      <a:gd name="connsiteY19" fmla="*/ 537883 h 1739153"/>
                      <a:gd name="connsiteX20" fmla="*/ 2043953 w 2707341"/>
                      <a:gd name="connsiteY20" fmla="*/ 484095 h 1739153"/>
                      <a:gd name="connsiteX21" fmla="*/ 2097741 w 2707341"/>
                      <a:gd name="connsiteY21" fmla="*/ 448236 h 1739153"/>
                      <a:gd name="connsiteX22" fmla="*/ 2205318 w 2707341"/>
                      <a:gd name="connsiteY22" fmla="*/ 412377 h 1739153"/>
                      <a:gd name="connsiteX23" fmla="*/ 2330824 w 2707341"/>
                      <a:gd name="connsiteY23" fmla="*/ 376518 h 1739153"/>
                      <a:gd name="connsiteX24" fmla="*/ 2384612 w 2707341"/>
                      <a:gd name="connsiteY24" fmla="*/ 340659 h 1739153"/>
                      <a:gd name="connsiteX25" fmla="*/ 2456329 w 2707341"/>
                      <a:gd name="connsiteY25" fmla="*/ 322730 h 1739153"/>
                      <a:gd name="connsiteX26" fmla="*/ 2510118 w 2707341"/>
                      <a:gd name="connsiteY26" fmla="*/ 304800 h 1739153"/>
                      <a:gd name="connsiteX27" fmla="*/ 2581835 w 2707341"/>
                      <a:gd name="connsiteY27" fmla="*/ 197224 h 1739153"/>
                      <a:gd name="connsiteX28" fmla="*/ 2653553 w 2707341"/>
                      <a:gd name="connsiteY28" fmla="*/ 89647 h 1739153"/>
                      <a:gd name="connsiteX29" fmla="*/ 2707341 w 2707341"/>
                      <a:gd name="connsiteY29" fmla="*/ 0 h 173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7341" h="1739153">
                        <a:moveTo>
                          <a:pt x="0" y="1739153"/>
                        </a:moveTo>
                        <a:cubicBezTo>
                          <a:pt x="29882" y="1721224"/>
                          <a:pt x="60247" y="1704074"/>
                          <a:pt x="89647" y="1685365"/>
                        </a:cubicBezTo>
                        <a:cubicBezTo>
                          <a:pt x="126006" y="1662227"/>
                          <a:pt x="156338" y="1627275"/>
                          <a:pt x="197224" y="1613647"/>
                        </a:cubicBezTo>
                        <a:lnTo>
                          <a:pt x="251012" y="1595718"/>
                        </a:lnTo>
                        <a:cubicBezTo>
                          <a:pt x="268941" y="1583765"/>
                          <a:pt x="284994" y="1568347"/>
                          <a:pt x="304800" y="1559859"/>
                        </a:cubicBezTo>
                        <a:cubicBezTo>
                          <a:pt x="327449" y="1550152"/>
                          <a:pt x="352824" y="1548700"/>
                          <a:pt x="376518" y="1541930"/>
                        </a:cubicBezTo>
                        <a:cubicBezTo>
                          <a:pt x="584111" y="1482617"/>
                          <a:pt x="181360" y="1535854"/>
                          <a:pt x="806824" y="1506071"/>
                        </a:cubicBezTo>
                        <a:cubicBezTo>
                          <a:pt x="830730" y="1494118"/>
                          <a:pt x="855335" y="1483473"/>
                          <a:pt x="878541" y="1470212"/>
                        </a:cubicBezTo>
                        <a:cubicBezTo>
                          <a:pt x="948212" y="1430399"/>
                          <a:pt x="1008642" y="1370338"/>
                          <a:pt x="1057835" y="1308847"/>
                        </a:cubicBezTo>
                        <a:cubicBezTo>
                          <a:pt x="1081741" y="1278965"/>
                          <a:pt x="1099935" y="1243433"/>
                          <a:pt x="1129553" y="1219200"/>
                        </a:cubicBezTo>
                        <a:cubicBezTo>
                          <a:pt x="1166845" y="1188688"/>
                          <a:pt x="1213224" y="1171389"/>
                          <a:pt x="1255059" y="1147483"/>
                        </a:cubicBezTo>
                        <a:cubicBezTo>
                          <a:pt x="1267012" y="1129554"/>
                          <a:pt x="1274092" y="1107156"/>
                          <a:pt x="1290918" y="1093695"/>
                        </a:cubicBezTo>
                        <a:cubicBezTo>
                          <a:pt x="1305676" y="1081889"/>
                          <a:pt x="1326174" y="1079471"/>
                          <a:pt x="1344706" y="1075765"/>
                        </a:cubicBezTo>
                        <a:cubicBezTo>
                          <a:pt x="1385929" y="1067520"/>
                          <a:pt x="1578761" y="1044267"/>
                          <a:pt x="1613647" y="1039906"/>
                        </a:cubicBezTo>
                        <a:cubicBezTo>
                          <a:pt x="1625600" y="1021977"/>
                          <a:pt x="1639869" y="1005392"/>
                          <a:pt x="1649506" y="986118"/>
                        </a:cubicBezTo>
                        <a:cubicBezTo>
                          <a:pt x="1657958" y="969214"/>
                          <a:pt x="1662243" y="950502"/>
                          <a:pt x="1667435" y="932330"/>
                        </a:cubicBezTo>
                        <a:cubicBezTo>
                          <a:pt x="1689303" y="855792"/>
                          <a:pt x="1684803" y="854174"/>
                          <a:pt x="1703294" y="770965"/>
                        </a:cubicBezTo>
                        <a:cubicBezTo>
                          <a:pt x="1704285" y="766508"/>
                          <a:pt x="1729939" y="656976"/>
                          <a:pt x="1739153" y="645459"/>
                        </a:cubicBezTo>
                        <a:cubicBezTo>
                          <a:pt x="1752614" y="628632"/>
                          <a:pt x="1775406" y="622125"/>
                          <a:pt x="1792941" y="609600"/>
                        </a:cubicBezTo>
                        <a:cubicBezTo>
                          <a:pt x="1891404" y="539269"/>
                          <a:pt x="1829870" y="564509"/>
                          <a:pt x="1936377" y="537883"/>
                        </a:cubicBezTo>
                        <a:cubicBezTo>
                          <a:pt x="2090526" y="435116"/>
                          <a:pt x="1895492" y="558326"/>
                          <a:pt x="2043953" y="484095"/>
                        </a:cubicBezTo>
                        <a:cubicBezTo>
                          <a:pt x="2063227" y="474458"/>
                          <a:pt x="2078050" y="456988"/>
                          <a:pt x="2097741" y="448236"/>
                        </a:cubicBezTo>
                        <a:cubicBezTo>
                          <a:pt x="2132282" y="432884"/>
                          <a:pt x="2169459" y="424330"/>
                          <a:pt x="2205318" y="412377"/>
                        </a:cubicBezTo>
                        <a:cubicBezTo>
                          <a:pt x="2282491" y="386652"/>
                          <a:pt x="2240761" y="399033"/>
                          <a:pt x="2330824" y="376518"/>
                        </a:cubicBezTo>
                        <a:cubicBezTo>
                          <a:pt x="2348753" y="364565"/>
                          <a:pt x="2364806" y="349147"/>
                          <a:pt x="2384612" y="340659"/>
                        </a:cubicBezTo>
                        <a:cubicBezTo>
                          <a:pt x="2407261" y="330952"/>
                          <a:pt x="2432636" y="329500"/>
                          <a:pt x="2456329" y="322730"/>
                        </a:cubicBezTo>
                        <a:cubicBezTo>
                          <a:pt x="2474501" y="317538"/>
                          <a:pt x="2492188" y="310777"/>
                          <a:pt x="2510118" y="304800"/>
                        </a:cubicBezTo>
                        <a:cubicBezTo>
                          <a:pt x="2629489" y="185429"/>
                          <a:pt x="2516966" y="313989"/>
                          <a:pt x="2581835" y="197224"/>
                        </a:cubicBezTo>
                        <a:cubicBezTo>
                          <a:pt x="2602765" y="159550"/>
                          <a:pt x="2653553" y="89647"/>
                          <a:pt x="2653553" y="89647"/>
                        </a:cubicBezTo>
                        <a:cubicBezTo>
                          <a:pt x="2676827" y="19822"/>
                          <a:pt x="2658118" y="49223"/>
                          <a:pt x="2707341" y="0"/>
                        </a:cubicBezTo>
                      </a:path>
                    </a:pathLst>
                  </a:custGeom>
                  <ask:type>
                    <ask:lineSketchScribble/>
                  </ask:type>
                </ask:lineSketchStyleProps>
              </a:ext>
            </a:extLst>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EFF31348-2291-A924-50DE-0F8D985134CC}"/>
              </a:ext>
            </a:extLst>
          </p:cNvPr>
          <p:cNvSpPr txBox="1"/>
          <p:nvPr/>
        </p:nvSpPr>
        <p:spPr>
          <a:xfrm rot="16200000">
            <a:off x="18206132" y="3691706"/>
            <a:ext cx="1757082" cy="640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US" sz="2400" kern="0">
                <a:solidFill>
                  <a:srgbClr val="000000"/>
                </a:solidFill>
                <a:ea typeface="+mj-ea"/>
                <a:cs typeface="+mj-cs"/>
                <a:sym typeface="IBM Plex Sans Light"/>
              </a:rPr>
              <a:t>throughput</a:t>
            </a:r>
          </a:p>
        </p:txBody>
      </p:sp>
      <p:sp>
        <p:nvSpPr>
          <p:cNvPr id="52" name="TextBox 51">
            <a:extLst>
              <a:ext uri="{FF2B5EF4-FFF2-40B4-BE49-F238E27FC236}">
                <a16:creationId xmlns:a16="http://schemas.microsoft.com/office/drawing/2014/main" id="{9132137B-3B76-45CE-EF44-220227F92BFF}"/>
              </a:ext>
            </a:extLst>
          </p:cNvPr>
          <p:cNvSpPr txBox="1"/>
          <p:nvPr/>
        </p:nvSpPr>
        <p:spPr>
          <a:xfrm>
            <a:off x="20762259" y="5257459"/>
            <a:ext cx="1757082" cy="640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US" sz="2400" kern="0">
                <a:solidFill>
                  <a:srgbClr val="000000"/>
                </a:solidFill>
                <a:ea typeface="+mj-ea"/>
                <a:cs typeface="+mj-cs"/>
                <a:sym typeface="IBM Plex Sans Light"/>
              </a:rPr>
              <a:t>Duck-power</a:t>
            </a:r>
          </a:p>
        </p:txBody>
      </p:sp>
    </p:spTree>
    <p:extLst>
      <p:ext uri="{BB962C8B-B14F-4D97-AF65-F5344CB8AC3E}">
        <p14:creationId xmlns:p14="http://schemas.microsoft.com/office/powerpoint/2010/main" val="343760879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E74B1-4C89-A0FE-4071-6D454BFD0F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8BBBE0-F26A-9D65-294D-277CF5CD75CB}"/>
              </a:ext>
            </a:extLst>
          </p:cNvPr>
          <p:cNvSpPr txBox="1"/>
          <p:nvPr/>
        </p:nvSpPr>
        <p:spPr>
          <a:xfrm>
            <a:off x="7806201" y="15414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288" indent="-446570" defTabSz="2437424">
              <a:spcBef>
                <a:spcPts val="2900"/>
              </a:spcBef>
              <a:buSzPct val="100000"/>
              <a:buFontTx/>
              <a:buChar char="–"/>
            </a:pPr>
            <a:endParaRPr lang="en-US" sz="7200"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8573B981-D7FB-46B4-80EE-EB2B0F4BC600}"/>
              </a:ext>
            </a:extLst>
          </p:cNvPr>
          <p:cNvSpPr txBox="1">
            <a:spLocks/>
          </p:cNvSpPr>
          <p:nvPr/>
        </p:nvSpPr>
        <p:spPr>
          <a:xfrm>
            <a:off x="770432" y="839770"/>
            <a:ext cx="14470362" cy="169361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424">
              <a:lnSpc>
                <a:spcPct val="90000"/>
              </a:lnSpc>
            </a:pPr>
            <a:r>
              <a:rPr lang="en-US" sz="7996" kern="0">
                <a:solidFill>
                  <a:srgbClr val="0F62FE"/>
                </a:solidFill>
                <a:latin typeface="IBM Plex Sans Light" panose="020B0403050203000203" pitchFamily="34" charset="0"/>
              </a:rPr>
              <a:t>What is next?</a:t>
            </a:r>
            <a:r>
              <a:rPr lang="en-US" sz="7994" kern="0">
                <a:solidFill>
                  <a:srgbClr val="0F62FE"/>
                </a:solidFill>
                <a:latin typeface="IBM Plex Sans Light" panose="020B0403050203000203" pitchFamily="34" charset="0"/>
              </a:rPr>
              <a:t> </a:t>
            </a:r>
            <a:br>
              <a:rPr lang="en-US" sz="7994" kern="0">
                <a:solidFill>
                  <a:srgbClr val="0F62FE"/>
                </a:solidFill>
                <a:latin typeface="IBM Plex Sans Light" panose="020B0403050203000203" pitchFamily="34" charset="0"/>
              </a:rPr>
            </a:br>
            <a:r>
              <a:rPr lang="en-US" sz="4800" kern="0">
                <a:solidFill>
                  <a:srgbClr val="000000"/>
                </a:solidFill>
                <a:latin typeface="IBM Plex Sans Light" panose="020B0403050203000203" pitchFamily="34" charset="0"/>
              </a:rPr>
              <a:t>Docling Serve on OpenShift</a:t>
            </a:r>
            <a:endParaRPr lang="en-US" sz="7994" kern="0">
              <a:solidFill>
                <a:srgbClr val="000000"/>
              </a:solidFill>
              <a:latin typeface="IBM Plex Sans Light" panose="020B0403050203000203" pitchFamily="34" charset="0"/>
            </a:endParaRPr>
          </a:p>
        </p:txBody>
      </p:sp>
      <p:sp>
        <p:nvSpPr>
          <p:cNvPr id="2" name="TextBox 1">
            <a:extLst>
              <a:ext uri="{FF2B5EF4-FFF2-40B4-BE49-F238E27FC236}">
                <a16:creationId xmlns:a16="http://schemas.microsoft.com/office/drawing/2014/main" id="{91C69228-AFEE-F7AB-80FA-9222A689A099}"/>
              </a:ext>
            </a:extLst>
          </p:cNvPr>
          <p:cNvSpPr txBox="1"/>
          <p:nvPr/>
        </p:nvSpPr>
        <p:spPr>
          <a:xfrm>
            <a:off x="3618261" y="193454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752" indent="-893320" defTabSz="4875824">
              <a:spcBef>
                <a:spcPts val="5798"/>
              </a:spcBef>
              <a:buSzPct val="100000"/>
              <a:buFontTx/>
              <a:buChar char="–"/>
            </a:pPr>
            <a:endParaRPr lang="en-US" sz="7200"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C3B4563E-4440-9EE4-7407-A6B62ADC7D8C}"/>
              </a:ext>
            </a:extLst>
          </p:cNvPr>
          <p:cNvSpPr txBox="1"/>
          <p:nvPr/>
        </p:nvSpPr>
        <p:spPr>
          <a:xfrm>
            <a:off x="4249501" y="6184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752" indent="-893320" defTabSz="4875824">
              <a:spcBef>
                <a:spcPts val="5798"/>
              </a:spcBef>
              <a:buSzPct val="100000"/>
              <a:buFontTx/>
              <a:buChar char="–"/>
            </a:pPr>
            <a:endParaRPr lang="en-US" sz="7200" kern="0">
              <a:solidFill>
                <a:srgbClr val="000000"/>
              </a:solidFill>
              <a:latin typeface="IBM Plex Sans Light"/>
              <a:sym typeface="IBM Plex Sans Light"/>
            </a:endParaRPr>
          </a:p>
        </p:txBody>
      </p:sp>
      <p:sp>
        <p:nvSpPr>
          <p:cNvPr id="17" name="Rectangle 16">
            <a:extLst>
              <a:ext uri="{FF2B5EF4-FFF2-40B4-BE49-F238E27FC236}">
                <a16:creationId xmlns:a16="http://schemas.microsoft.com/office/drawing/2014/main" id="{C2D14C83-EF1A-CC60-7A22-51AA5D9578EF}"/>
              </a:ext>
            </a:extLst>
          </p:cNvPr>
          <p:cNvSpPr/>
          <p:nvPr/>
        </p:nvSpPr>
        <p:spPr bwMode="auto">
          <a:xfrm>
            <a:off x="14730594" y="9213279"/>
            <a:ext cx="5601282" cy="856094"/>
          </a:xfrm>
          <a:prstGeom prst="rect">
            <a:avLst/>
          </a:prstGeom>
          <a:solidFill>
            <a:srgbClr val="FCF4D6"/>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algn="ctr" defTabSz="914218" fontAlgn="base">
              <a:spcBef>
                <a:spcPct val="0"/>
              </a:spcBef>
              <a:spcAft>
                <a:spcPct val="0"/>
              </a:spcAft>
            </a:pPr>
            <a:r>
              <a:rPr lang="en-US" sz="2800">
                <a:solidFill>
                  <a:sysClr val="windowText" lastClr="000000"/>
                </a:solidFill>
                <a:latin typeface="IBM Plex Sans Light"/>
              </a:rPr>
              <a:t>Docling Serve</a:t>
            </a:r>
          </a:p>
        </p:txBody>
      </p:sp>
      <p:sp>
        <p:nvSpPr>
          <p:cNvPr id="18" name="Rectangle 17">
            <a:extLst>
              <a:ext uri="{FF2B5EF4-FFF2-40B4-BE49-F238E27FC236}">
                <a16:creationId xmlns:a16="http://schemas.microsoft.com/office/drawing/2014/main" id="{36861DBB-7A29-F3E4-B98C-5DF2605387AD}"/>
              </a:ext>
            </a:extLst>
          </p:cNvPr>
          <p:cNvSpPr/>
          <p:nvPr/>
        </p:nvSpPr>
        <p:spPr bwMode="auto">
          <a:xfrm>
            <a:off x="14958209" y="7548700"/>
            <a:ext cx="4546924" cy="963108"/>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vert="horz" wrap="square" lIns="91428" tIns="91428" rIns="91428" bIns="91428" numCol="1" rtlCol="0" anchor="ctr" anchorCtr="0" compatLnSpc="1">
            <a:prstTxWarp prst="textNoShape">
              <a:avLst/>
            </a:prstTxWarp>
          </a:bodyPr>
          <a:lstStyle/>
          <a:p>
            <a:pPr algn="ctr" defTabSz="914218" fontAlgn="base">
              <a:spcBef>
                <a:spcPct val="0"/>
              </a:spcBef>
              <a:spcAft>
                <a:spcPct val="0"/>
              </a:spcAft>
            </a:pPr>
            <a:r>
              <a:rPr lang="en-US" sz="2800">
                <a:solidFill>
                  <a:sysClr val="windowText" lastClr="000000"/>
                </a:solidFill>
                <a:latin typeface="IBM Plex Sans Light"/>
              </a:rPr>
              <a:t>Local queue processing</a:t>
            </a:r>
            <a:endParaRPr lang="en-US" sz="2000">
              <a:solidFill>
                <a:sysClr val="windowText" lastClr="000000"/>
              </a:solidFill>
              <a:latin typeface="IBM Plex Sans Light"/>
            </a:endParaRPr>
          </a:p>
        </p:txBody>
      </p:sp>
      <p:sp>
        <p:nvSpPr>
          <p:cNvPr id="19" name="Rectangle 18">
            <a:extLst>
              <a:ext uri="{FF2B5EF4-FFF2-40B4-BE49-F238E27FC236}">
                <a16:creationId xmlns:a16="http://schemas.microsoft.com/office/drawing/2014/main" id="{EFCBA8D2-4B77-32CF-DBD2-8A67C182D46D}"/>
              </a:ext>
            </a:extLst>
          </p:cNvPr>
          <p:cNvSpPr/>
          <p:nvPr/>
        </p:nvSpPr>
        <p:spPr bwMode="auto">
          <a:xfrm>
            <a:off x="14958209" y="6110922"/>
            <a:ext cx="4546924" cy="963108"/>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vert="horz" wrap="square" lIns="91428" tIns="91428" rIns="91428" bIns="91428" numCol="1" rtlCol="0" anchor="ctr" anchorCtr="0" compatLnSpc="1">
            <a:prstTxWarp prst="textNoShape">
              <a:avLst/>
            </a:prstTxWarp>
          </a:bodyPr>
          <a:lstStyle/>
          <a:p>
            <a:pPr algn="ctr" defTabSz="914218" fontAlgn="base">
              <a:spcBef>
                <a:spcPct val="0"/>
              </a:spcBef>
              <a:spcAft>
                <a:spcPct val="0"/>
              </a:spcAft>
            </a:pPr>
            <a:r>
              <a:rPr lang="en-US" sz="2800">
                <a:solidFill>
                  <a:sysClr val="windowText" lastClr="000000"/>
                </a:solidFill>
                <a:latin typeface="IBM Plex Sans Light"/>
              </a:rPr>
              <a:t>(Remote queue + Workers)</a:t>
            </a:r>
            <a:endParaRPr lang="en-US" sz="2000">
              <a:solidFill>
                <a:sysClr val="windowText" lastClr="000000"/>
              </a:solidFill>
              <a:latin typeface="IBM Plex Sans Light"/>
            </a:endParaRPr>
          </a:p>
        </p:txBody>
      </p:sp>
      <p:sp>
        <p:nvSpPr>
          <p:cNvPr id="20" name="Rectangle 19">
            <a:extLst>
              <a:ext uri="{FF2B5EF4-FFF2-40B4-BE49-F238E27FC236}">
                <a16:creationId xmlns:a16="http://schemas.microsoft.com/office/drawing/2014/main" id="{34E5B689-E72E-6F21-C8C3-8DBC601C4EC8}"/>
              </a:ext>
            </a:extLst>
          </p:cNvPr>
          <p:cNvSpPr/>
          <p:nvPr/>
        </p:nvSpPr>
        <p:spPr bwMode="auto">
          <a:xfrm>
            <a:off x="14958209" y="4681890"/>
            <a:ext cx="4554540" cy="963108"/>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vert="horz" wrap="square" lIns="91428" tIns="91428" rIns="91428" bIns="91428" numCol="1" rtlCol="0" anchor="ctr" anchorCtr="0" compatLnSpc="1">
            <a:prstTxWarp prst="textNoShape">
              <a:avLst/>
            </a:prstTxWarp>
          </a:bodyPr>
          <a:lstStyle/>
          <a:p>
            <a:pPr algn="ctr" defTabSz="914218" fontAlgn="base">
              <a:spcBef>
                <a:spcPct val="0"/>
              </a:spcBef>
              <a:spcAft>
                <a:spcPct val="0"/>
              </a:spcAft>
            </a:pPr>
            <a:r>
              <a:rPr lang="en-US" sz="2800">
                <a:solidFill>
                  <a:sysClr val="windowText" lastClr="000000"/>
                </a:solidFill>
                <a:latin typeface="IBM Plex Sans Light"/>
              </a:rPr>
              <a:t>Distribute via Kubeflow</a:t>
            </a:r>
            <a:endParaRPr lang="en-US" sz="2000">
              <a:solidFill>
                <a:sysClr val="windowText" lastClr="000000"/>
              </a:solidFill>
              <a:latin typeface="IBM Plex Sans Light"/>
            </a:endParaRPr>
          </a:p>
        </p:txBody>
      </p:sp>
      <p:cxnSp>
        <p:nvCxnSpPr>
          <p:cNvPr id="21" name="Straight Connector 20">
            <a:extLst>
              <a:ext uri="{FF2B5EF4-FFF2-40B4-BE49-F238E27FC236}">
                <a16:creationId xmlns:a16="http://schemas.microsoft.com/office/drawing/2014/main" id="{4E0ECAA5-3464-7ACA-DCE1-1A7B10B7D387}"/>
              </a:ext>
            </a:extLst>
          </p:cNvPr>
          <p:cNvCxnSpPr>
            <a:cxnSpLocks/>
          </p:cNvCxnSpPr>
          <p:nvPr/>
        </p:nvCxnSpPr>
        <p:spPr bwMode="auto">
          <a:xfrm>
            <a:off x="20331875" y="5093525"/>
            <a:ext cx="0" cy="4119754"/>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103DC08-9344-5405-001F-93DB63BAB3FD}"/>
              </a:ext>
            </a:extLst>
          </p:cNvPr>
          <p:cNvCxnSpPr>
            <a:cxnSpLocks/>
          </p:cNvCxnSpPr>
          <p:nvPr/>
        </p:nvCxnSpPr>
        <p:spPr bwMode="auto">
          <a:xfrm>
            <a:off x="19505135" y="8030254"/>
            <a:ext cx="826740"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6AF0A71-CDF2-2528-F0D7-8D3FA1C7BA29}"/>
              </a:ext>
            </a:extLst>
          </p:cNvPr>
          <p:cNvCxnSpPr>
            <a:cxnSpLocks/>
          </p:cNvCxnSpPr>
          <p:nvPr/>
        </p:nvCxnSpPr>
        <p:spPr bwMode="auto">
          <a:xfrm>
            <a:off x="19505135" y="5108850"/>
            <a:ext cx="826740"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D7FE0D4-747D-769D-B9D5-FA65A6570241}"/>
              </a:ext>
            </a:extLst>
          </p:cNvPr>
          <p:cNvCxnSpPr>
            <a:cxnSpLocks/>
          </p:cNvCxnSpPr>
          <p:nvPr/>
        </p:nvCxnSpPr>
        <p:spPr bwMode="auto">
          <a:xfrm>
            <a:off x="19505135" y="6592477"/>
            <a:ext cx="826740" cy="2"/>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6" name="Graphic 5" descr="User with solid fill">
            <a:extLst>
              <a:ext uri="{FF2B5EF4-FFF2-40B4-BE49-F238E27FC236}">
                <a16:creationId xmlns:a16="http://schemas.microsoft.com/office/drawing/2014/main" id="{3FBA28E6-7E9F-2617-D2F9-C349568D02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2562" y="11753779"/>
            <a:ext cx="1421026" cy="1421026"/>
          </a:xfrm>
          <a:prstGeom prst="rect">
            <a:avLst/>
          </a:prstGeom>
        </p:spPr>
      </p:pic>
      <p:pic>
        <p:nvPicPr>
          <p:cNvPr id="11" name="Graphic 10">
            <a:extLst>
              <a:ext uri="{FF2B5EF4-FFF2-40B4-BE49-F238E27FC236}">
                <a16:creationId xmlns:a16="http://schemas.microsoft.com/office/drawing/2014/main" id="{5B4D3418-EE7A-21EB-1BBF-2A050068A9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14190" y="9020235"/>
            <a:ext cx="1099910" cy="1099910"/>
          </a:xfrm>
          <a:prstGeom prst="rect">
            <a:avLst/>
          </a:prstGeom>
        </p:spPr>
      </p:pic>
      <p:sp>
        <p:nvSpPr>
          <p:cNvPr id="16" name="Rectangle 15">
            <a:extLst>
              <a:ext uri="{FF2B5EF4-FFF2-40B4-BE49-F238E27FC236}">
                <a16:creationId xmlns:a16="http://schemas.microsoft.com/office/drawing/2014/main" id="{21104EFC-0D73-D31F-D362-E8D753FD8F26}"/>
              </a:ext>
            </a:extLst>
          </p:cNvPr>
          <p:cNvSpPr/>
          <p:nvPr/>
        </p:nvSpPr>
        <p:spPr bwMode="auto">
          <a:xfrm>
            <a:off x="9209209" y="7556859"/>
            <a:ext cx="4309872" cy="856094"/>
          </a:xfrm>
          <a:prstGeom prst="rect">
            <a:avLst/>
          </a:prstGeom>
          <a:solidFill>
            <a:srgbClr val="FCF4D6"/>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algn="ctr" defTabSz="914218" fontAlgn="base">
              <a:spcBef>
                <a:spcPct val="0"/>
              </a:spcBef>
              <a:spcAft>
                <a:spcPct val="0"/>
              </a:spcAft>
            </a:pPr>
            <a:r>
              <a:rPr lang="en-US" sz="2800">
                <a:solidFill>
                  <a:sysClr val="windowText" lastClr="000000"/>
                </a:solidFill>
                <a:latin typeface="IBM Plex Sans Light"/>
              </a:rPr>
              <a:t>Docling </a:t>
            </a:r>
            <a:r>
              <a:rPr lang="en-US" sz="2800" err="1">
                <a:solidFill>
                  <a:sysClr val="windowText" lastClr="000000"/>
                </a:solidFill>
                <a:latin typeface="IBM Plex Sans Light"/>
              </a:rPr>
              <a:t>JobKit</a:t>
            </a:r>
            <a:r>
              <a:rPr lang="en-US" sz="2800">
                <a:solidFill>
                  <a:sysClr val="windowText" lastClr="000000"/>
                </a:solidFill>
                <a:latin typeface="IBM Plex Sans Light"/>
              </a:rPr>
              <a:t> - KFP</a:t>
            </a:r>
          </a:p>
        </p:txBody>
      </p:sp>
      <p:pic>
        <p:nvPicPr>
          <p:cNvPr id="38" name="Graphic 37">
            <a:extLst>
              <a:ext uri="{FF2B5EF4-FFF2-40B4-BE49-F238E27FC236}">
                <a16:creationId xmlns:a16="http://schemas.microsoft.com/office/drawing/2014/main" id="{3F725AC1-FC08-A1AD-3542-F3EAABE4DD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1987" y="6637968"/>
            <a:ext cx="759916" cy="759916"/>
          </a:xfrm>
          <a:prstGeom prst="rect">
            <a:avLst/>
          </a:prstGeom>
        </p:spPr>
      </p:pic>
      <p:pic>
        <p:nvPicPr>
          <p:cNvPr id="40" name="Graphic 39">
            <a:extLst>
              <a:ext uri="{FF2B5EF4-FFF2-40B4-BE49-F238E27FC236}">
                <a16:creationId xmlns:a16="http://schemas.microsoft.com/office/drawing/2014/main" id="{82DD9F3D-C327-1BB0-BA7C-742C4FFF247C}"/>
              </a:ext>
            </a:extLst>
          </p:cNvPr>
          <p:cNvPicPr>
            <a:picLocks noChangeAspect="1"/>
          </p:cNvPicPr>
          <p:nvPr/>
        </p:nvPicPr>
        <p:blipFill>
          <a:blip r:embed="rId9">
            <a:extLst>
              <a:ext uri="{96DAC541-7B7A-43D3-8B79-37D633B846F1}">
                <asvg:svgBlip xmlns:asvg="http://schemas.microsoft.com/office/drawing/2016/SVG/main" r:embed="rId10"/>
              </a:ext>
            </a:extLst>
          </a:blip>
          <a:srcRect b="19018"/>
          <a:stretch/>
        </p:blipFill>
        <p:spPr>
          <a:xfrm>
            <a:off x="11535273" y="6665491"/>
            <a:ext cx="906340" cy="784354"/>
          </a:xfrm>
          <a:prstGeom prst="rect">
            <a:avLst/>
          </a:prstGeom>
        </p:spPr>
      </p:pic>
      <p:cxnSp>
        <p:nvCxnSpPr>
          <p:cNvPr id="59" name="Elbow Connector 58">
            <a:extLst>
              <a:ext uri="{FF2B5EF4-FFF2-40B4-BE49-F238E27FC236}">
                <a16:creationId xmlns:a16="http://schemas.microsoft.com/office/drawing/2014/main" id="{161BBDAA-FA07-5BC0-CA46-917EF9C5C291}"/>
              </a:ext>
            </a:extLst>
          </p:cNvPr>
          <p:cNvCxnSpPr>
            <a:cxnSpLocks/>
            <a:stCxn id="20" idx="1"/>
            <a:endCxn id="16" idx="0"/>
          </p:cNvCxnSpPr>
          <p:nvPr/>
        </p:nvCxnSpPr>
        <p:spPr bwMode="auto">
          <a:xfrm rot="10800000" flipV="1">
            <a:off x="11364145" y="5163443"/>
            <a:ext cx="3594064" cy="2393414"/>
          </a:xfrm>
          <a:prstGeom prst="bentConnector2">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9F4FAFF8-CDEE-E127-9E2B-3B9731906BB6}"/>
              </a:ext>
            </a:extLst>
          </p:cNvPr>
          <p:cNvSpPr txBox="1"/>
          <p:nvPr/>
        </p:nvSpPr>
        <p:spPr>
          <a:xfrm rot="16200000">
            <a:off x="10329398" y="5499068"/>
            <a:ext cx="1349354" cy="72505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chor="ctr">
            <a:noAutofit/>
          </a:bodyPr>
          <a:lstStyle/>
          <a:p>
            <a:pPr defTabSz="4876800">
              <a:spcBef>
                <a:spcPts val="5800"/>
              </a:spcBef>
              <a:buSzPct val="100000"/>
            </a:pPr>
            <a:r>
              <a:rPr lang="en-US" sz="2800" kern="0">
                <a:solidFill>
                  <a:srgbClr val="000000"/>
                </a:solidFill>
                <a:ea typeface="+mj-ea"/>
                <a:cs typeface="+mj-cs"/>
                <a:sym typeface="IBM Plex Sans Light"/>
              </a:rPr>
              <a:t>k8s </a:t>
            </a:r>
            <a:r>
              <a:rPr lang="en-US" sz="2800" kern="0" err="1">
                <a:solidFill>
                  <a:srgbClr val="000000"/>
                </a:solidFill>
                <a:ea typeface="+mj-ea"/>
                <a:cs typeface="+mj-cs"/>
                <a:sym typeface="IBM Plex Sans Light"/>
              </a:rPr>
              <a:t>api</a:t>
            </a:r>
            <a:endParaRPr lang="en-US" sz="2800" kern="0">
              <a:solidFill>
                <a:srgbClr val="000000"/>
              </a:solidFill>
              <a:ea typeface="+mj-ea"/>
              <a:cs typeface="+mj-cs"/>
              <a:sym typeface="IBM Plex Sans Light"/>
            </a:endParaRPr>
          </a:p>
        </p:txBody>
      </p:sp>
      <p:cxnSp>
        <p:nvCxnSpPr>
          <p:cNvPr id="1028" name="Straight Arrow Connector 1027">
            <a:extLst>
              <a:ext uri="{FF2B5EF4-FFF2-40B4-BE49-F238E27FC236}">
                <a16:creationId xmlns:a16="http://schemas.microsoft.com/office/drawing/2014/main" id="{DF4F5780-D010-98E0-42C9-8ADBD963154B}"/>
              </a:ext>
            </a:extLst>
          </p:cNvPr>
          <p:cNvCxnSpPr>
            <a:cxnSpLocks/>
            <a:stCxn id="16" idx="2"/>
            <a:endCxn id="11" idx="0"/>
          </p:cNvCxnSpPr>
          <p:nvPr/>
        </p:nvCxnSpPr>
        <p:spPr bwMode="auto">
          <a:xfrm>
            <a:off x="11364145" y="8412953"/>
            <a:ext cx="0" cy="60728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35" name="Rectangle 1034">
            <a:extLst>
              <a:ext uri="{FF2B5EF4-FFF2-40B4-BE49-F238E27FC236}">
                <a16:creationId xmlns:a16="http://schemas.microsoft.com/office/drawing/2014/main" id="{2DC3B6E8-05EE-65C3-4257-B1BD93C57A21}"/>
              </a:ext>
            </a:extLst>
          </p:cNvPr>
          <p:cNvSpPr/>
          <p:nvPr/>
        </p:nvSpPr>
        <p:spPr bwMode="auto">
          <a:xfrm>
            <a:off x="14730593" y="5971034"/>
            <a:ext cx="9246752" cy="3049200"/>
          </a:xfrm>
          <a:prstGeom prst="rect">
            <a:avLst/>
          </a:prstGeom>
          <a:noFill/>
          <a:ln w="19050">
            <a:solidFill>
              <a:schemeClr val="bg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a:solidFill>
                <a:schemeClr val="bg1"/>
              </a:solidFill>
            </a:endParaRPr>
          </a:p>
        </p:txBody>
      </p:sp>
      <p:sp>
        <p:nvSpPr>
          <p:cNvPr id="1036" name="TextBox 1035">
            <a:extLst>
              <a:ext uri="{FF2B5EF4-FFF2-40B4-BE49-F238E27FC236}">
                <a16:creationId xmlns:a16="http://schemas.microsoft.com/office/drawing/2014/main" id="{96E0F216-6303-C1FB-249D-3221D30FA772}"/>
              </a:ext>
            </a:extLst>
          </p:cNvPr>
          <p:cNvSpPr txBox="1"/>
          <p:nvPr/>
        </p:nvSpPr>
        <p:spPr>
          <a:xfrm>
            <a:off x="20897887" y="6533036"/>
            <a:ext cx="3001312" cy="203132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marL="182880" indent="-182880" defTabSz="4876800">
              <a:spcBef>
                <a:spcPts val="1200"/>
              </a:spcBef>
              <a:buSzPct val="100000"/>
              <a:buFont typeface="Arial" panose="020B0604020202020204" pitchFamily="34" charset="0"/>
              <a:buChar char="•"/>
            </a:pPr>
            <a:r>
              <a:rPr lang="en-US" sz="2800" kern="0">
                <a:solidFill>
                  <a:schemeClr val="bg1">
                    <a:lumMod val="50000"/>
                  </a:schemeClr>
                </a:solidFill>
                <a:ea typeface="+mj-ea"/>
                <a:cs typeface="+mj-cs"/>
                <a:sym typeface="IBM Plex Sans Light"/>
              </a:rPr>
              <a:t>No k8s req</a:t>
            </a:r>
          </a:p>
          <a:p>
            <a:pPr marL="182880" indent="-182880" defTabSz="4876800">
              <a:spcBef>
                <a:spcPts val="1200"/>
              </a:spcBef>
              <a:buSzPct val="100000"/>
              <a:buFont typeface="Arial" panose="020B0604020202020204" pitchFamily="34" charset="0"/>
              <a:buChar char="•"/>
            </a:pPr>
            <a:r>
              <a:rPr lang="en-US" sz="2800" kern="0">
                <a:solidFill>
                  <a:schemeClr val="bg1">
                    <a:lumMod val="50000"/>
                  </a:schemeClr>
                </a:solidFill>
                <a:ea typeface="+mj-ea"/>
                <a:cs typeface="+mj-cs"/>
                <a:sym typeface="IBM Plex Sans Light"/>
              </a:rPr>
              <a:t>No doc-level parallel</a:t>
            </a:r>
          </a:p>
          <a:p>
            <a:pPr marL="182880" indent="-182880" defTabSz="4876800">
              <a:spcBef>
                <a:spcPts val="1200"/>
              </a:spcBef>
              <a:buSzPct val="100000"/>
              <a:buFont typeface="Arial" panose="020B0604020202020204" pitchFamily="34" charset="0"/>
              <a:buChar char="•"/>
            </a:pPr>
            <a:r>
              <a:rPr lang="en-US" sz="2800" kern="0">
                <a:solidFill>
                  <a:schemeClr val="bg1">
                    <a:lumMod val="50000"/>
                  </a:schemeClr>
                </a:solidFill>
                <a:ea typeface="+mj-ea"/>
                <a:cs typeface="+mj-cs"/>
                <a:sym typeface="IBM Plex Sans Light"/>
              </a:rPr>
              <a:t>Light and simple</a:t>
            </a:r>
          </a:p>
        </p:txBody>
      </p:sp>
      <p:sp>
        <p:nvSpPr>
          <p:cNvPr id="1037" name="Rectangle 1036">
            <a:extLst>
              <a:ext uri="{FF2B5EF4-FFF2-40B4-BE49-F238E27FC236}">
                <a16:creationId xmlns:a16="http://schemas.microsoft.com/office/drawing/2014/main" id="{9BFBE847-B915-48B6-88BF-E23EF11D38E7}"/>
              </a:ext>
            </a:extLst>
          </p:cNvPr>
          <p:cNvSpPr/>
          <p:nvPr/>
        </p:nvSpPr>
        <p:spPr bwMode="auto">
          <a:xfrm>
            <a:off x="14730593" y="2928136"/>
            <a:ext cx="9246752" cy="3049200"/>
          </a:xfrm>
          <a:prstGeom prst="rect">
            <a:avLst/>
          </a:prstGeom>
          <a:noFill/>
          <a:ln w="19050">
            <a:solidFill>
              <a:schemeClr val="bg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a:solidFill>
                <a:schemeClr val="bg1"/>
              </a:solidFill>
            </a:endParaRPr>
          </a:p>
        </p:txBody>
      </p:sp>
      <p:sp>
        <p:nvSpPr>
          <p:cNvPr id="1040" name="TextBox 1039">
            <a:extLst>
              <a:ext uri="{FF2B5EF4-FFF2-40B4-BE49-F238E27FC236}">
                <a16:creationId xmlns:a16="http://schemas.microsoft.com/office/drawing/2014/main" id="{1C7D0FFF-8F8C-2219-6486-8C9B1D9F77D3}"/>
              </a:ext>
            </a:extLst>
          </p:cNvPr>
          <p:cNvSpPr txBox="1"/>
          <p:nvPr/>
        </p:nvSpPr>
        <p:spPr>
          <a:xfrm>
            <a:off x="20593211" y="3208379"/>
            <a:ext cx="3487700" cy="246221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marL="182880" indent="-182880" defTabSz="4876800">
              <a:spcBef>
                <a:spcPts val="1200"/>
              </a:spcBef>
              <a:buSzPct val="100000"/>
              <a:buFont typeface="Arial" panose="020B0604020202020204" pitchFamily="34" charset="0"/>
              <a:buChar char="•"/>
            </a:pPr>
            <a:r>
              <a:rPr lang="en-US" sz="2800" kern="0">
                <a:solidFill>
                  <a:schemeClr val="bg1">
                    <a:lumMod val="50000"/>
                  </a:schemeClr>
                </a:solidFill>
                <a:ea typeface="+mj-ea"/>
                <a:cs typeface="+mj-cs"/>
                <a:sym typeface="IBM Plex Sans Light"/>
              </a:rPr>
              <a:t>Doc-level highly parallel</a:t>
            </a:r>
          </a:p>
          <a:p>
            <a:pPr marL="182880" indent="-182880" defTabSz="4876800">
              <a:spcBef>
                <a:spcPts val="1200"/>
              </a:spcBef>
              <a:buSzPct val="100000"/>
              <a:buFont typeface="Arial" panose="020B0604020202020204" pitchFamily="34" charset="0"/>
              <a:buChar char="•"/>
            </a:pPr>
            <a:r>
              <a:rPr lang="en-US" sz="2800" kern="0">
                <a:solidFill>
                  <a:schemeClr val="bg1">
                    <a:lumMod val="50000"/>
                  </a:schemeClr>
                </a:solidFill>
                <a:ea typeface="+mj-ea"/>
                <a:cs typeface="+mj-cs"/>
                <a:sym typeface="IBM Plex Sans Light"/>
              </a:rPr>
              <a:t>Use cloud-storage connectors</a:t>
            </a:r>
          </a:p>
          <a:p>
            <a:pPr marL="182880" indent="-182880" defTabSz="4876800">
              <a:spcBef>
                <a:spcPts val="1200"/>
              </a:spcBef>
              <a:buSzPct val="100000"/>
              <a:buFont typeface="Arial" panose="020B0604020202020204" pitchFamily="34" charset="0"/>
              <a:buChar char="•"/>
            </a:pPr>
            <a:r>
              <a:rPr lang="en-US" sz="2800" kern="0">
                <a:solidFill>
                  <a:schemeClr val="bg1">
                    <a:lumMod val="50000"/>
                  </a:schemeClr>
                </a:solidFill>
                <a:ea typeface="+mj-ea"/>
                <a:cs typeface="+mj-cs"/>
                <a:sym typeface="IBM Plex Sans Light"/>
              </a:rPr>
              <a:t>Heavy</a:t>
            </a:r>
          </a:p>
        </p:txBody>
      </p:sp>
      <p:cxnSp>
        <p:nvCxnSpPr>
          <p:cNvPr id="1042" name="Elbow Connector 1041">
            <a:extLst>
              <a:ext uri="{FF2B5EF4-FFF2-40B4-BE49-F238E27FC236}">
                <a16:creationId xmlns:a16="http://schemas.microsoft.com/office/drawing/2014/main" id="{603C9FF6-F32E-54D1-7BB4-A233DFB9108E}"/>
              </a:ext>
            </a:extLst>
          </p:cNvPr>
          <p:cNvCxnSpPr>
            <a:endCxn id="17" idx="2"/>
          </p:cNvCxnSpPr>
          <p:nvPr/>
        </p:nvCxnSpPr>
        <p:spPr bwMode="auto">
          <a:xfrm flipV="1">
            <a:off x="12193587" y="10069373"/>
            <a:ext cx="5337648" cy="2394918"/>
          </a:xfrm>
          <a:prstGeom prst="bentConnector2">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45" name="TextBox 1044">
            <a:extLst>
              <a:ext uri="{FF2B5EF4-FFF2-40B4-BE49-F238E27FC236}">
                <a16:creationId xmlns:a16="http://schemas.microsoft.com/office/drawing/2014/main" id="{F0425020-B4F6-6C2E-3C3A-04577F758311}"/>
              </a:ext>
            </a:extLst>
          </p:cNvPr>
          <p:cNvSpPr txBox="1"/>
          <p:nvPr/>
        </p:nvSpPr>
        <p:spPr>
          <a:xfrm>
            <a:off x="15959105" y="12576072"/>
            <a:ext cx="1572128" cy="48694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chor="ctr">
            <a:normAutofit/>
          </a:bodyPr>
          <a:lstStyle/>
          <a:p>
            <a:pPr algn="ctr" defTabSz="4876800">
              <a:spcBef>
                <a:spcPts val="5800"/>
              </a:spcBef>
              <a:buSzPct val="100000"/>
            </a:pPr>
            <a:r>
              <a:rPr lang="en-US" sz="2800" kern="0">
                <a:solidFill>
                  <a:srgbClr val="000000"/>
                </a:solidFill>
                <a:ea typeface="+mj-ea"/>
                <a:cs typeface="+mj-cs"/>
                <a:sym typeface="IBM Plex Sans Light"/>
              </a:rPr>
              <a:t>{ } rest </a:t>
            </a:r>
            <a:r>
              <a:rPr lang="en-US" sz="2800" kern="0" err="1">
                <a:solidFill>
                  <a:srgbClr val="000000"/>
                </a:solidFill>
                <a:ea typeface="+mj-ea"/>
                <a:cs typeface="+mj-cs"/>
                <a:sym typeface="IBM Plex Sans Light"/>
              </a:rPr>
              <a:t>api</a:t>
            </a:r>
            <a:endParaRPr lang="en-US" sz="2800" kern="0">
              <a:solidFill>
                <a:srgbClr val="000000"/>
              </a:solidFill>
              <a:ea typeface="+mj-ea"/>
              <a:cs typeface="+mj-cs"/>
              <a:sym typeface="IBM Plex Sans Light"/>
            </a:endParaRPr>
          </a:p>
        </p:txBody>
      </p:sp>
      <p:sp>
        <p:nvSpPr>
          <p:cNvPr id="5" name="TextBox 4">
            <a:extLst>
              <a:ext uri="{FF2B5EF4-FFF2-40B4-BE49-F238E27FC236}">
                <a16:creationId xmlns:a16="http://schemas.microsoft.com/office/drawing/2014/main" id="{47C6F4AE-CBE5-382B-1358-8B3A815BD7AF}"/>
              </a:ext>
            </a:extLst>
          </p:cNvPr>
          <p:cNvSpPr txBox="1"/>
          <p:nvPr/>
        </p:nvSpPr>
        <p:spPr>
          <a:xfrm>
            <a:off x="14717579" y="1197693"/>
            <a:ext cx="5459828"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defTabSz="2438400">
              <a:spcBef>
                <a:spcPts val="2900"/>
              </a:spcBef>
              <a:buSzPct val="100000"/>
            </a:pPr>
            <a:r>
              <a:rPr lang="en-US" kern="0">
                <a:solidFill>
                  <a:srgbClr val="000000"/>
                </a:solidFill>
                <a:ea typeface="+mj-ea"/>
                <a:cs typeface="+mj-cs"/>
                <a:sym typeface="IBM Plex Sans Light"/>
              </a:rPr>
              <a:t>A strong collaboration with</a:t>
            </a:r>
          </a:p>
        </p:txBody>
      </p:sp>
      <p:sp>
        <p:nvSpPr>
          <p:cNvPr id="8" name="AutoShape 2" descr="The Red Hat logo">
            <a:hlinkClick r:id="rId11"/>
            <a:extLst>
              <a:ext uri="{FF2B5EF4-FFF2-40B4-BE49-F238E27FC236}">
                <a16:creationId xmlns:a16="http://schemas.microsoft.com/office/drawing/2014/main" id="{4FF5500C-C507-04A2-2F04-9B13AD2DE234}"/>
              </a:ext>
            </a:extLst>
          </p:cNvPr>
          <p:cNvSpPr>
            <a:spLocks noChangeAspect="1" noChangeArrowheads="1"/>
          </p:cNvSpPr>
          <p:nvPr/>
        </p:nvSpPr>
        <p:spPr bwMode="auto">
          <a:xfrm>
            <a:off x="12041188"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raphic 11">
            <a:extLst>
              <a:ext uri="{FF2B5EF4-FFF2-40B4-BE49-F238E27FC236}">
                <a16:creationId xmlns:a16="http://schemas.microsoft.com/office/drawing/2014/main" id="{99274EAC-245C-515C-EFE9-7A4B6445C4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331875" y="1072724"/>
            <a:ext cx="2552957" cy="803936"/>
          </a:xfrm>
          <a:prstGeom prst="rect">
            <a:avLst/>
          </a:prstGeom>
        </p:spPr>
      </p:pic>
      <p:pic>
        <p:nvPicPr>
          <p:cNvPr id="9" name="Picture 2" descr="Docling">
            <a:extLst>
              <a:ext uri="{FF2B5EF4-FFF2-40B4-BE49-F238E27FC236}">
                <a16:creationId xmlns:a16="http://schemas.microsoft.com/office/drawing/2014/main" id="{55124D2C-7769-B13A-C42C-5F30676267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3186" y="9401483"/>
            <a:ext cx="3730697" cy="37306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4A0B82-D8D3-083D-1346-334826DBA6C4}"/>
              </a:ext>
            </a:extLst>
          </p:cNvPr>
          <p:cNvPicPr>
            <a:picLocks noChangeAspect="1"/>
          </p:cNvPicPr>
          <p:nvPr/>
        </p:nvPicPr>
        <p:blipFill>
          <a:blip r:embed="rId15"/>
          <a:stretch>
            <a:fillRect/>
          </a:stretch>
        </p:blipFill>
        <p:spPr>
          <a:xfrm>
            <a:off x="291912" y="3515510"/>
            <a:ext cx="8478373" cy="5198581"/>
          </a:xfrm>
          <a:prstGeom prst="rect">
            <a:avLst/>
          </a:prstGeom>
          <a:effectLst>
            <a:outerShdw blurRad="355600" sx="102000" sy="102000" algn="ctr" rotWithShape="0">
              <a:prstClr val="black">
                <a:alpha val="20000"/>
              </a:prstClr>
            </a:outerShdw>
          </a:effectLst>
        </p:spPr>
      </p:pic>
    </p:spTree>
    <p:extLst>
      <p:ext uri="{BB962C8B-B14F-4D97-AF65-F5344CB8AC3E}">
        <p14:creationId xmlns:p14="http://schemas.microsoft.com/office/powerpoint/2010/main" val="289701806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1647-7B30-69F2-757E-D7CA3F6340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839121E-F25E-BFA4-3468-B224CFF44B19}"/>
              </a:ext>
            </a:extLst>
          </p:cNvPr>
          <p:cNvSpPr txBox="1"/>
          <p:nvPr/>
        </p:nvSpPr>
        <p:spPr>
          <a:xfrm>
            <a:off x="7806201" y="15414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288" indent="-446570" defTabSz="2437424">
              <a:spcBef>
                <a:spcPts val="2900"/>
              </a:spcBef>
              <a:buSzPct val="100000"/>
              <a:buFontTx/>
              <a:buChar char="–"/>
            </a:pPr>
            <a:endParaRPr lang="en-US" sz="7200"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571E331A-F257-3EB7-5BDD-882A1CDB91B5}"/>
              </a:ext>
            </a:extLst>
          </p:cNvPr>
          <p:cNvSpPr txBox="1">
            <a:spLocks/>
          </p:cNvSpPr>
          <p:nvPr/>
        </p:nvSpPr>
        <p:spPr>
          <a:xfrm>
            <a:off x="770432" y="839770"/>
            <a:ext cx="14470362" cy="169361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424">
              <a:lnSpc>
                <a:spcPct val="90000"/>
              </a:lnSpc>
            </a:pPr>
            <a:r>
              <a:rPr lang="en-US" sz="7994" kern="0">
                <a:solidFill>
                  <a:srgbClr val="0F62FE"/>
                </a:solidFill>
                <a:latin typeface="IBM Plex Sans Light" panose="020B0403050203000203" pitchFamily="34" charset="0"/>
              </a:rPr>
              <a:t>What is next?</a:t>
            </a:r>
            <a:br>
              <a:rPr lang="en-US" sz="7994" kern="0">
                <a:solidFill>
                  <a:srgbClr val="0F62FE"/>
                </a:solidFill>
                <a:latin typeface="IBM Plex Sans Light" panose="020B0403050203000203" pitchFamily="34" charset="0"/>
              </a:rPr>
            </a:br>
            <a:r>
              <a:rPr lang="en-US" sz="4800" kern="0">
                <a:solidFill>
                  <a:srgbClr val="000000"/>
                </a:solidFill>
                <a:latin typeface="IBM Plex Sans Light" panose="020B0403050203000203" pitchFamily="34" charset="0"/>
              </a:rPr>
              <a:t>Make Docling agentic!</a:t>
            </a:r>
            <a:endParaRPr lang="en-US" sz="7994" kern="0">
              <a:solidFill>
                <a:srgbClr val="000000"/>
              </a:solidFill>
              <a:latin typeface="IBM Plex Sans Light" panose="020B0403050203000203" pitchFamily="34" charset="0"/>
            </a:endParaRPr>
          </a:p>
        </p:txBody>
      </p:sp>
      <p:sp>
        <p:nvSpPr>
          <p:cNvPr id="2" name="TextBox 1">
            <a:extLst>
              <a:ext uri="{FF2B5EF4-FFF2-40B4-BE49-F238E27FC236}">
                <a16:creationId xmlns:a16="http://schemas.microsoft.com/office/drawing/2014/main" id="{7D456853-7EF7-E2DC-C384-74ED3D70B991}"/>
              </a:ext>
            </a:extLst>
          </p:cNvPr>
          <p:cNvSpPr txBox="1"/>
          <p:nvPr/>
        </p:nvSpPr>
        <p:spPr>
          <a:xfrm>
            <a:off x="3618261" y="193454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752" indent="-893320" defTabSz="4875824">
              <a:spcBef>
                <a:spcPts val="5798"/>
              </a:spcBef>
              <a:buSzPct val="100000"/>
              <a:buFontTx/>
              <a:buChar char="–"/>
            </a:pPr>
            <a:endParaRPr lang="en-US" sz="7200"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B7DB7E5E-7CFC-79BC-4F81-21F0A41560B9}"/>
              </a:ext>
            </a:extLst>
          </p:cNvPr>
          <p:cNvSpPr txBox="1"/>
          <p:nvPr/>
        </p:nvSpPr>
        <p:spPr>
          <a:xfrm>
            <a:off x="4249501" y="6184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752" indent="-893320" defTabSz="4875824">
              <a:spcBef>
                <a:spcPts val="5798"/>
              </a:spcBef>
              <a:buSzPct val="100000"/>
              <a:buFontTx/>
              <a:buChar char="–"/>
            </a:pPr>
            <a:endParaRPr lang="en-US" sz="7200" kern="0">
              <a:solidFill>
                <a:srgbClr val="000000"/>
              </a:solidFill>
              <a:latin typeface="IBM Plex Sans Light"/>
              <a:sym typeface="IBM Plex Sans Light"/>
            </a:endParaRPr>
          </a:p>
        </p:txBody>
      </p:sp>
      <p:pic>
        <p:nvPicPr>
          <p:cNvPr id="10" name="Picture 9" descr="A screenshot of a computer&#10;&#10;AI-generated content may be incorrect.">
            <a:extLst>
              <a:ext uri="{FF2B5EF4-FFF2-40B4-BE49-F238E27FC236}">
                <a16:creationId xmlns:a16="http://schemas.microsoft.com/office/drawing/2014/main" id="{1DCB3C03-3B9E-E97C-33EB-BFD4D7732BCA}"/>
              </a:ext>
            </a:extLst>
          </p:cNvPr>
          <p:cNvPicPr>
            <a:picLocks noChangeAspect="1"/>
          </p:cNvPicPr>
          <p:nvPr/>
        </p:nvPicPr>
        <p:blipFill>
          <a:blip r:embed="rId3"/>
          <a:stretch>
            <a:fillRect/>
          </a:stretch>
        </p:blipFill>
        <p:spPr>
          <a:xfrm>
            <a:off x="770432" y="3226217"/>
            <a:ext cx="10818813" cy="9373653"/>
          </a:xfrm>
          <a:prstGeom prst="rect">
            <a:avLst/>
          </a:prstGeom>
        </p:spPr>
      </p:pic>
      <p:pic>
        <p:nvPicPr>
          <p:cNvPr id="27" name="Picture 26" descr="A screenshot of a chat&#10;&#10;AI-generated content may be incorrect.">
            <a:extLst>
              <a:ext uri="{FF2B5EF4-FFF2-40B4-BE49-F238E27FC236}">
                <a16:creationId xmlns:a16="http://schemas.microsoft.com/office/drawing/2014/main" id="{7FCF6BFC-F4C8-986D-A26E-3FDAC53EDF29}"/>
              </a:ext>
            </a:extLst>
          </p:cNvPr>
          <p:cNvPicPr>
            <a:picLocks noChangeAspect="1"/>
          </p:cNvPicPr>
          <p:nvPr/>
        </p:nvPicPr>
        <p:blipFill>
          <a:blip r:embed="rId4"/>
          <a:stretch>
            <a:fillRect/>
          </a:stretch>
        </p:blipFill>
        <p:spPr>
          <a:xfrm>
            <a:off x="12711436" y="3226217"/>
            <a:ext cx="11423156" cy="10375348"/>
          </a:xfrm>
          <a:prstGeom prst="rect">
            <a:avLst/>
          </a:prstGeom>
        </p:spPr>
      </p:pic>
      <p:pic>
        <p:nvPicPr>
          <p:cNvPr id="1026" name="Picture 2" descr="@modelcontextprotocol">
            <a:extLst>
              <a:ext uri="{FF2B5EF4-FFF2-40B4-BE49-F238E27FC236}">
                <a16:creationId xmlns:a16="http://schemas.microsoft.com/office/drawing/2014/main" id="{97C6B791-E45C-D4C2-4F91-EBC8DDEB5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1436" y="839770"/>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8E23EFFD-7FCE-A760-CB9F-DDBA233B81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11436" y="839770"/>
            <a:ext cx="1270000" cy="1270000"/>
          </a:xfrm>
          <a:prstGeom prst="rect">
            <a:avLst/>
          </a:prstGeom>
        </p:spPr>
      </p:pic>
    </p:spTree>
    <p:extLst>
      <p:ext uri="{BB962C8B-B14F-4D97-AF65-F5344CB8AC3E}">
        <p14:creationId xmlns:p14="http://schemas.microsoft.com/office/powerpoint/2010/main" val="37005790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3CBAC-0E54-B04B-E6CE-ED30574FD37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9EE0DF-C51D-6102-1C5C-B6A1D7AD08FA}"/>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3E36E585-B15B-D66B-849D-10705407996C}"/>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err="1">
                <a:solidFill>
                  <a:srgbClr val="0F62FE"/>
                </a:solidFill>
                <a:latin typeface="IBM Plex Sans Light" panose="020B0403050203000203" pitchFamily="34" charset="0"/>
              </a:rPr>
              <a:t>Docling</a:t>
            </a:r>
            <a:endParaRPr lang="en-US" sz="7996" kern="0">
              <a:solidFill>
                <a:srgbClr val="0F62FE"/>
              </a:solidFill>
              <a:latin typeface="IBM Plex Sans Light" panose="020B0403050203000203" pitchFamily="34" charset="0"/>
            </a:endParaRPr>
          </a:p>
        </p:txBody>
      </p:sp>
      <p:sp>
        <p:nvSpPr>
          <p:cNvPr id="2" name="TextBox 1">
            <a:extLst>
              <a:ext uri="{FF2B5EF4-FFF2-40B4-BE49-F238E27FC236}">
                <a16:creationId xmlns:a16="http://schemas.microsoft.com/office/drawing/2014/main" id="{9E60FB0D-FA81-63A3-622C-32EB67F8F5D3}"/>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1" name="TextBox 10">
            <a:extLst>
              <a:ext uri="{FF2B5EF4-FFF2-40B4-BE49-F238E27FC236}">
                <a16:creationId xmlns:a16="http://schemas.microsoft.com/office/drawing/2014/main" id="{0BD8A2E1-E5C5-6E38-BF4C-207BECEFB215}"/>
              </a:ext>
            </a:extLst>
          </p:cNvPr>
          <p:cNvSpPr txBox="1"/>
          <p:nvPr/>
        </p:nvSpPr>
        <p:spPr>
          <a:xfrm>
            <a:off x="14497231" y="640228"/>
            <a:ext cx="9375008" cy="3367845"/>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marL="457110" lvl="1" defTabSz="1828800">
              <a:spcAft>
                <a:spcPts val="2400"/>
              </a:spcAft>
            </a:pPr>
            <a:r>
              <a:rPr lang="en-US" b="1">
                <a:solidFill>
                  <a:srgbClr val="0F62FE"/>
                </a:solidFill>
                <a:latin typeface="IBM Plex Sans Light" panose="020B0403050203000203" pitchFamily="34" charset="0"/>
              </a:rPr>
              <a:t>Try it out!</a:t>
            </a:r>
          </a:p>
          <a:p>
            <a:pPr marL="457110" lvl="1" defTabSz="1828800">
              <a:lnSpc>
                <a:spcPct val="150000"/>
              </a:lnSpc>
              <a:spcAft>
                <a:spcPts val="2400"/>
              </a:spcAft>
            </a:pPr>
            <a:r>
              <a:rPr lang="en-US">
                <a:solidFill>
                  <a:srgbClr val="000000"/>
                </a:solidFill>
                <a:latin typeface="IBM Plex Sans" panose="020B0503050203000203" pitchFamily="34" charset="0"/>
              </a:rPr>
              <a:t>🔗 </a:t>
            </a:r>
            <a:r>
              <a:rPr lang="en-US">
                <a:solidFill>
                  <a:srgbClr val="000000"/>
                </a:solidFill>
                <a:latin typeface="IBM Plex Sans Light" panose="020B0403050203000203" pitchFamily="34" charset="0"/>
              </a:rPr>
              <a:t>GitHub: </a:t>
            </a:r>
            <a:r>
              <a:rPr lang="en-US">
                <a:solidFill>
                  <a:srgbClr val="000000"/>
                </a:solidFill>
                <a:latin typeface="IBM Plex Sans" panose="020B0503050203000203" pitchFamily="34" charset="0"/>
                <a:hlinkClick r:id="rId3"/>
              </a:rPr>
              <a:t>github.com/docling-project</a:t>
            </a:r>
            <a:br>
              <a:rPr lang="en-US">
                <a:solidFill>
                  <a:srgbClr val="000000"/>
                </a:solidFill>
                <a:latin typeface="IBM Plex Sans" panose="020B0503050203000203" pitchFamily="34" charset="0"/>
              </a:rPr>
            </a:br>
            <a:r>
              <a:rPr lang="en-US">
                <a:solidFill>
                  <a:srgbClr val="000000"/>
                </a:solidFill>
                <a:latin typeface="IBM Plex Sans" panose="020B0503050203000203" pitchFamily="34" charset="0"/>
              </a:rPr>
              <a:t>📦 </a:t>
            </a:r>
            <a:r>
              <a:rPr lang="en-US">
                <a:solidFill>
                  <a:srgbClr val="000000"/>
                </a:solidFill>
                <a:latin typeface="IBM Plex Sans Light" panose="020B0403050203000203" pitchFamily="34" charset="0"/>
              </a:rPr>
              <a:t>Install: </a:t>
            </a:r>
            <a:r>
              <a:rPr lang="en-US" sz="3200">
                <a:solidFill>
                  <a:srgbClr val="000000"/>
                </a:solidFill>
                <a:latin typeface="IBM Plex Mono" panose="020B0409050203000203" pitchFamily="49" charset="77"/>
              </a:rPr>
              <a:t>pip install </a:t>
            </a:r>
            <a:r>
              <a:rPr lang="en-US" sz="3200" err="1">
                <a:solidFill>
                  <a:srgbClr val="000000"/>
                </a:solidFill>
                <a:latin typeface="IBM Plex Mono" panose="020B0409050203000203" pitchFamily="49" charset="77"/>
              </a:rPr>
              <a:t>docling</a:t>
            </a:r>
            <a:br>
              <a:rPr lang="en-US">
                <a:solidFill>
                  <a:srgbClr val="000000"/>
                </a:solidFill>
                <a:latin typeface="IBM Plex Sans" panose="020B0503050203000203" pitchFamily="34" charset="0"/>
              </a:rPr>
            </a:br>
            <a:r>
              <a:rPr lang="en-US">
                <a:solidFill>
                  <a:srgbClr val="000000"/>
                </a:solidFill>
                <a:latin typeface="IBM Plex Sans" panose="020B0503050203000203" pitchFamily="34" charset="0"/>
              </a:rPr>
              <a:t>📚 </a:t>
            </a:r>
            <a:r>
              <a:rPr lang="en-US">
                <a:solidFill>
                  <a:srgbClr val="000000"/>
                </a:solidFill>
                <a:latin typeface="IBM Plex Sans Light" panose="020B0403050203000203" pitchFamily="34" charset="0"/>
              </a:rPr>
              <a:t>Tech paper: </a:t>
            </a:r>
            <a:r>
              <a:rPr lang="en-US">
                <a:solidFill>
                  <a:srgbClr val="000000"/>
                </a:solidFill>
                <a:latin typeface="IBM Plex Sans" panose="020B0503050203000203" pitchFamily="34" charset="0"/>
                <a:hlinkClick r:id="rId4"/>
              </a:rPr>
              <a:t>arxiv.org/abs/2501.17887</a:t>
            </a:r>
            <a:endParaRPr lang="en-US">
              <a:solidFill>
                <a:srgbClr val="000000"/>
              </a:solidFill>
              <a:latin typeface="IBM Plex Sans" panose="020B0503050203000203" pitchFamily="34" charset="0"/>
            </a:endParaRPr>
          </a:p>
        </p:txBody>
      </p:sp>
      <p:sp>
        <p:nvSpPr>
          <p:cNvPr id="13" name="TextBox 12">
            <a:extLst>
              <a:ext uri="{FF2B5EF4-FFF2-40B4-BE49-F238E27FC236}">
                <a16:creationId xmlns:a16="http://schemas.microsoft.com/office/drawing/2014/main" id="{D95D1412-0DFD-4261-08FC-7F9CC019433D}"/>
              </a:ext>
            </a:extLst>
          </p:cNvPr>
          <p:cNvSpPr txBox="1"/>
          <p:nvPr/>
        </p:nvSpPr>
        <p:spPr>
          <a:xfrm>
            <a:off x="4248467" y="6096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pic>
        <p:nvPicPr>
          <p:cNvPr id="8" name="Picture 7">
            <a:extLst>
              <a:ext uri="{FF2B5EF4-FFF2-40B4-BE49-F238E27FC236}">
                <a16:creationId xmlns:a16="http://schemas.microsoft.com/office/drawing/2014/main" id="{2A7E2966-3F0A-3D77-4658-C21BA58509FE}"/>
              </a:ext>
            </a:extLst>
          </p:cNvPr>
          <p:cNvPicPr>
            <a:picLocks noChangeAspect="1"/>
          </p:cNvPicPr>
          <p:nvPr/>
        </p:nvPicPr>
        <p:blipFill>
          <a:blip r:embed="rId5"/>
          <a:stretch>
            <a:fillRect/>
          </a:stretch>
        </p:blipFill>
        <p:spPr>
          <a:xfrm>
            <a:off x="17193821" y="5113067"/>
            <a:ext cx="4034176" cy="4034176"/>
          </a:xfrm>
          <a:prstGeom prst="rect">
            <a:avLst/>
          </a:prstGeom>
        </p:spPr>
      </p:pic>
      <p:sp>
        <p:nvSpPr>
          <p:cNvPr id="7" name="TextBox 6">
            <a:extLst>
              <a:ext uri="{FF2B5EF4-FFF2-40B4-BE49-F238E27FC236}">
                <a16:creationId xmlns:a16="http://schemas.microsoft.com/office/drawing/2014/main" id="{DA397134-1CEB-BC79-9A4C-D02D0665F510}"/>
              </a:ext>
            </a:extLst>
          </p:cNvPr>
          <p:cNvSpPr txBox="1"/>
          <p:nvPr/>
        </p:nvSpPr>
        <p:spPr>
          <a:xfrm>
            <a:off x="15322381" y="10020276"/>
            <a:ext cx="7777056"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nchor="ctr">
            <a:spAutoFit/>
          </a:bodyPr>
          <a:lstStyle/>
          <a:p>
            <a:pPr algn="ctr"/>
            <a:r>
              <a:rPr lang="en-US">
                <a:latin typeface="IBM Plex Sans Light" panose="020B0403050203000203" pitchFamily="34" charset="0"/>
              </a:rPr>
              <a:t>💻 Use it, ⭐ star it, </a:t>
            </a:r>
            <a:br>
              <a:rPr lang="en-US">
                <a:latin typeface="IBM Plex Sans Light" panose="020B0403050203000203" pitchFamily="34" charset="0"/>
              </a:rPr>
            </a:br>
            <a:r>
              <a:rPr lang="en-US">
                <a:latin typeface="IBM Plex Sans Light" panose="020B0403050203000203" pitchFamily="34" charset="0"/>
              </a:rPr>
              <a:t>🚀 spread the word about </a:t>
            </a:r>
            <a:r>
              <a:rPr lang="en-US" err="1">
                <a:latin typeface="IBM Plex Sans Light" panose="020B0403050203000203" pitchFamily="34" charset="0"/>
              </a:rPr>
              <a:t>Docling</a:t>
            </a:r>
            <a:r>
              <a:rPr lang="en-US">
                <a:latin typeface="IBM Plex Sans Light" panose="020B0403050203000203" pitchFamily="34" charset="0"/>
              </a:rPr>
              <a:t>!</a:t>
            </a:r>
            <a:endParaRPr lang="en-US"/>
          </a:p>
        </p:txBody>
      </p:sp>
      <p:sp>
        <p:nvSpPr>
          <p:cNvPr id="6" name="TextBox 5">
            <a:extLst>
              <a:ext uri="{FF2B5EF4-FFF2-40B4-BE49-F238E27FC236}">
                <a16:creationId xmlns:a16="http://schemas.microsoft.com/office/drawing/2014/main" id="{3B97ED3A-C134-964B-DB39-D3F5B47E91BD}"/>
              </a:ext>
            </a:extLst>
          </p:cNvPr>
          <p:cNvSpPr txBox="1"/>
          <p:nvPr/>
        </p:nvSpPr>
        <p:spPr>
          <a:xfrm>
            <a:off x="11993526" y="8357191"/>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pic>
        <p:nvPicPr>
          <p:cNvPr id="2050" name="Picture 2">
            <a:extLst>
              <a:ext uri="{FF2B5EF4-FFF2-40B4-BE49-F238E27FC236}">
                <a16:creationId xmlns:a16="http://schemas.microsoft.com/office/drawing/2014/main" id="{160D08C9-5270-FE54-66C9-5A6228BEB1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944" y="6858000"/>
            <a:ext cx="12116323" cy="63307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5FAB8B4-8D13-F07C-670D-5C272130AF9D}"/>
              </a:ext>
            </a:extLst>
          </p:cNvPr>
          <p:cNvPicPr>
            <a:picLocks noChangeAspect="1"/>
          </p:cNvPicPr>
          <p:nvPr/>
        </p:nvPicPr>
        <p:blipFill>
          <a:blip r:embed="rId7"/>
          <a:srcRect l="39271" t="2522" r="31955" b="71007"/>
          <a:stretch/>
        </p:blipFill>
        <p:spPr>
          <a:xfrm>
            <a:off x="10010429" y="125143"/>
            <a:ext cx="2057401" cy="2662518"/>
          </a:xfrm>
          <a:prstGeom prst="rect">
            <a:avLst/>
          </a:prstGeom>
        </p:spPr>
      </p:pic>
      <p:pic>
        <p:nvPicPr>
          <p:cNvPr id="10" name="Picture 9">
            <a:extLst>
              <a:ext uri="{FF2B5EF4-FFF2-40B4-BE49-F238E27FC236}">
                <a16:creationId xmlns:a16="http://schemas.microsoft.com/office/drawing/2014/main" id="{35B94B7D-03A4-FB3A-CEFD-483C2B393EFB}"/>
              </a:ext>
            </a:extLst>
          </p:cNvPr>
          <p:cNvPicPr>
            <a:picLocks noChangeAspect="1"/>
          </p:cNvPicPr>
          <p:nvPr/>
        </p:nvPicPr>
        <p:blipFill>
          <a:blip r:embed="rId7"/>
          <a:srcRect l="71226" t="28617" b="46965"/>
          <a:stretch/>
        </p:blipFill>
        <p:spPr>
          <a:xfrm>
            <a:off x="14603876" y="6691203"/>
            <a:ext cx="2057401" cy="2456040"/>
          </a:xfrm>
          <a:prstGeom prst="rect">
            <a:avLst/>
          </a:prstGeom>
        </p:spPr>
      </p:pic>
      <p:pic>
        <p:nvPicPr>
          <p:cNvPr id="12" name="Picture 11">
            <a:extLst>
              <a:ext uri="{FF2B5EF4-FFF2-40B4-BE49-F238E27FC236}">
                <a16:creationId xmlns:a16="http://schemas.microsoft.com/office/drawing/2014/main" id="{6226171D-9940-CEA8-92FF-6E45CB2D5CA8}"/>
              </a:ext>
            </a:extLst>
          </p:cNvPr>
          <p:cNvPicPr>
            <a:picLocks noChangeAspect="1"/>
          </p:cNvPicPr>
          <p:nvPr/>
        </p:nvPicPr>
        <p:blipFill>
          <a:blip r:embed="rId7"/>
          <a:srcRect l="68242" b="71205"/>
          <a:stretch/>
        </p:blipFill>
        <p:spPr>
          <a:xfrm>
            <a:off x="13361885" y="10533708"/>
            <a:ext cx="2270692" cy="2896307"/>
          </a:xfrm>
          <a:prstGeom prst="rect">
            <a:avLst/>
          </a:prstGeom>
        </p:spPr>
      </p:pic>
      <p:pic>
        <p:nvPicPr>
          <p:cNvPr id="14" name="Picture 13">
            <a:extLst>
              <a:ext uri="{FF2B5EF4-FFF2-40B4-BE49-F238E27FC236}">
                <a16:creationId xmlns:a16="http://schemas.microsoft.com/office/drawing/2014/main" id="{3BE8EFB1-3A4B-F257-97A6-61CBE094A00B}"/>
              </a:ext>
            </a:extLst>
          </p:cNvPr>
          <p:cNvPicPr>
            <a:picLocks noChangeAspect="1"/>
          </p:cNvPicPr>
          <p:nvPr/>
        </p:nvPicPr>
        <p:blipFill>
          <a:blip r:embed="rId7"/>
          <a:srcRect l="32053" t="30369" r="29581" b="43428"/>
          <a:stretch/>
        </p:blipFill>
        <p:spPr>
          <a:xfrm>
            <a:off x="12067830" y="4073516"/>
            <a:ext cx="2743201" cy="2635623"/>
          </a:xfrm>
          <a:prstGeom prst="rect">
            <a:avLst/>
          </a:prstGeom>
        </p:spPr>
      </p:pic>
      <p:sp>
        <p:nvSpPr>
          <p:cNvPr id="16" name="TextBox 15">
            <a:extLst>
              <a:ext uri="{FF2B5EF4-FFF2-40B4-BE49-F238E27FC236}">
                <a16:creationId xmlns:a16="http://schemas.microsoft.com/office/drawing/2014/main" id="{3728E4A3-DBB9-504A-1E2E-4CA9FE15CB12}"/>
              </a:ext>
            </a:extLst>
          </p:cNvPr>
          <p:cNvSpPr txBox="1"/>
          <p:nvPr/>
        </p:nvSpPr>
        <p:spPr>
          <a:xfrm>
            <a:off x="693234" y="2532818"/>
            <a:ext cx="10345896" cy="37373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latin typeface="IBM Plex Sans" panose="020B0503050203000203" pitchFamily="34" charset="0"/>
                <a:ea typeface="+mj-ea"/>
                <a:cs typeface="+mj-cs"/>
                <a:sym typeface="IBM Plex Sans Light"/>
              </a:rPr>
              <a:t>Join us tomorrow!</a:t>
            </a:r>
          </a:p>
          <a:p>
            <a:pPr defTabSz="2438400">
              <a:spcBef>
                <a:spcPts val="2900"/>
              </a:spcBef>
              <a:buSzPct val="100000"/>
            </a:pPr>
            <a:r>
              <a:rPr lang="en-US" kern="0" dirty="0">
                <a:solidFill>
                  <a:srgbClr val="000000"/>
                </a:solidFill>
                <a:ea typeface="+mj-ea"/>
                <a:cs typeface="+mj-cs"/>
                <a:sym typeface="IBM Plex Sans Light"/>
              </a:rPr>
              <a:t>Docling Meetup</a:t>
            </a:r>
            <a:br>
              <a:rPr lang="en-US" kern="0" dirty="0">
                <a:solidFill>
                  <a:srgbClr val="000000"/>
                </a:solidFill>
                <a:ea typeface="+mj-ea"/>
                <a:cs typeface="+mj-cs"/>
                <a:sym typeface="IBM Plex Sans Light"/>
              </a:rPr>
            </a:br>
            <a:r>
              <a:rPr lang="en-US" dirty="0"/>
              <a:t>📅 </a:t>
            </a:r>
            <a:r>
              <a:rPr lang="en-US" kern="0" dirty="0">
                <a:solidFill>
                  <a:srgbClr val="000000"/>
                </a:solidFill>
                <a:ea typeface="+mj-ea"/>
                <a:cs typeface="+mj-cs"/>
                <a:sym typeface="IBM Plex Sans Light"/>
              </a:rPr>
              <a:t>Tuesday, May 20</a:t>
            </a:r>
            <a:r>
              <a:rPr lang="en-US" kern="0" baseline="30000" dirty="0">
                <a:solidFill>
                  <a:srgbClr val="000000"/>
                </a:solidFill>
                <a:ea typeface="+mj-ea"/>
                <a:cs typeface="+mj-cs"/>
                <a:sym typeface="IBM Plex Sans Light"/>
              </a:rPr>
              <a:t>th</a:t>
            </a:r>
            <a:r>
              <a:rPr lang="en-US" kern="0" dirty="0">
                <a:solidFill>
                  <a:srgbClr val="000000"/>
                </a:solidFill>
                <a:ea typeface="+mj-ea"/>
                <a:cs typeface="+mj-cs"/>
                <a:sym typeface="IBM Plex Sans Light"/>
              </a:rPr>
              <a:t>, 6pm</a:t>
            </a:r>
            <a:br>
              <a:rPr lang="en-US" kern="0" dirty="0">
                <a:solidFill>
                  <a:srgbClr val="000000"/>
                </a:solidFill>
                <a:ea typeface="+mj-ea"/>
                <a:cs typeface="+mj-cs"/>
                <a:sym typeface="IBM Plex Sans Light"/>
              </a:rPr>
            </a:br>
            <a:r>
              <a:rPr lang="en-US" kern="0" dirty="0">
                <a:solidFill>
                  <a:srgbClr val="000000"/>
                </a:solidFill>
                <a:ea typeface="+mj-ea"/>
                <a:cs typeface="+mj-cs"/>
                <a:sym typeface="IBM Plex Sans Light"/>
              </a:rPr>
              <a:t>📍 Location: MIT-IBM Watson AI Lab in Cambridge</a:t>
            </a:r>
          </a:p>
          <a:p>
            <a:pPr algn="l" defTabSz="2438400">
              <a:spcBef>
                <a:spcPts val="2900"/>
              </a:spcBef>
              <a:buSzPct val="100000"/>
            </a:pPr>
            <a:r>
              <a:rPr lang="en-US" kern="0" dirty="0">
                <a:solidFill>
                  <a:srgbClr val="000000"/>
                </a:solidFill>
                <a:ea typeface="+mj-ea"/>
                <a:cs typeface="+mj-cs"/>
                <a:sym typeface="IBM Plex Sans Light"/>
              </a:rPr>
              <a:t>Registration: </a:t>
            </a:r>
            <a:r>
              <a:rPr lang="en-US" kern="0" dirty="0">
                <a:solidFill>
                  <a:srgbClr val="000000"/>
                </a:solidFill>
                <a:ea typeface="+mj-ea"/>
                <a:cs typeface="+mj-cs"/>
                <a:sym typeface="IBM Plex Sans Light"/>
                <a:hlinkClick r:id="rId8"/>
              </a:rPr>
              <a:t>https://ibm.biz/DoclingCommunity</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789639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638B-B857-C232-D990-989F397C9A3E}"/>
            </a:ext>
          </a:extLst>
        </p:cNvPr>
        <p:cNvGrpSpPr/>
        <p:nvPr/>
      </p:nvGrpSpPr>
      <p:grpSpPr>
        <a:xfrm>
          <a:off x="0" y="0"/>
          <a:ext cx="0" cy="0"/>
          <a:chOff x="0" y="0"/>
          <a:chExt cx="0" cy="0"/>
        </a:xfrm>
      </p:grpSpPr>
    </p:spTree>
    <p:extLst>
      <p:ext uri="{BB962C8B-B14F-4D97-AF65-F5344CB8AC3E}">
        <p14:creationId xmlns:p14="http://schemas.microsoft.com/office/powerpoint/2010/main" val="203915281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6FB2F-A058-D870-2511-664DFD3841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ED42AC-CA52-D031-819A-AEA399D32463}"/>
              </a:ext>
            </a:extLst>
          </p:cNvPr>
          <p:cNvSpPr txBox="1"/>
          <p:nvPr/>
        </p:nvSpPr>
        <p:spPr>
          <a:xfrm>
            <a:off x="7805629" y="15327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442EE6FA-1CBC-6C4B-D1F8-10B04EE6F88D}"/>
              </a:ext>
            </a:extLst>
          </p:cNvPr>
          <p:cNvSpPr txBox="1">
            <a:spLocks/>
          </p:cNvSpPr>
          <p:nvPr/>
        </p:nvSpPr>
        <p:spPr>
          <a:xfrm>
            <a:off x="768944" y="838985"/>
            <a:ext cx="14472246" cy="254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Introducing </a:t>
            </a:r>
            <a:r>
              <a:rPr kumimoji="0" lang="en-US" sz="7996" b="0" i="0" u="none" strike="noStrike" kern="0" cap="none" spc="0" normalizeH="0" baseline="0" noProof="0" err="1">
                <a:ln>
                  <a:noFill/>
                </a:ln>
                <a:solidFill>
                  <a:srgbClr val="0F62FE"/>
                </a:solidFill>
                <a:effectLst/>
                <a:uLnTx/>
                <a:uFillTx/>
                <a:latin typeface="IBM Plex Sans Light" panose="020B0403050203000203" pitchFamily="34" charset="0"/>
                <a:ea typeface="+mj-ea"/>
                <a:cs typeface="+mj-cs"/>
                <a:sym typeface="IBM Plex Sans Light"/>
              </a:rPr>
              <a:t>Docling</a:t>
            </a: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A411434D-4DBD-3D99-C525-F7473992BC53}"/>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127" name="TextBox 126">
            <a:extLst>
              <a:ext uri="{FF2B5EF4-FFF2-40B4-BE49-F238E27FC236}">
                <a16:creationId xmlns:a16="http://schemas.microsoft.com/office/drawing/2014/main" id="{06F3FFFE-2148-A37E-B283-803A6DF19CC8}"/>
              </a:ext>
            </a:extLst>
          </p:cNvPr>
          <p:cNvSpPr txBox="1"/>
          <p:nvPr/>
        </p:nvSpPr>
        <p:spPr>
          <a:xfrm>
            <a:off x="980729" y="2776230"/>
            <a:ext cx="12854751" cy="858696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801688" indent="-801688">
              <a:spcBef>
                <a:spcPts val="3000"/>
              </a:spcBef>
              <a:tabLst>
                <a:tab pos="735013" algn="l"/>
              </a:tabLst>
            </a:pPr>
            <a:r>
              <a:rPr lang="en-US" sz="3200" b="0">
                <a:solidFill>
                  <a:srgbClr val="000000"/>
                </a:solidFill>
                <a:effectLst/>
                <a:latin typeface="+mj-lt"/>
              </a:rPr>
              <a:t>🗂️ 	Parsing of multiple document formats incl. PDF, DOCX, XLSX, HTML, images, and more</a:t>
            </a:r>
          </a:p>
          <a:p>
            <a:pPr marL="801688" indent="-801688">
              <a:spcBef>
                <a:spcPts val="3000"/>
              </a:spcBef>
              <a:tabLst>
                <a:tab pos="735013" algn="l"/>
              </a:tabLst>
            </a:pPr>
            <a:r>
              <a:rPr lang="en-US" sz="3200" b="0">
                <a:solidFill>
                  <a:srgbClr val="000000"/>
                </a:solidFill>
                <a:effectLst/>
                <a:latin typeface="+mj-lt"/>
              </a:rPr>
              <a:t>📑 	Advanced PDF understanding incl. page layout, reading order, table structure, code, formulas, image classification, …</a:t>
            </a:r>
          </a:p>
          <a:p>
            <a:pPr marL="801688" indent="-801688">
              <a:spcBef>
                <a:spcPts val="3000"/>
              </a:spcBef>
              <a:tabLst>
                <a:tab pos="735013" algn="l"/>
              </a:tabLst>
            </a:pPr>
            <a:r>
              <a:rPr lang="en-US" sz="3200" b="0">
                <a:solidFill>
                  <a:srgbClr val="000000"/>
                </a:solidFill>
                <a:effectLst/>
                <a:latin typeface="+mj-lt"/>
              </a:rPr>
              <a:t>🧬 	Unified, expressive </a:t>
            </a:r>
            <a:r>
              <a:rPr lang="en-US" sz="3200" b="0" err="1">
                <a:solidFill>
                  <a:srgbClr val="000000"/>
                </a:solidFill>
                <a:effectLst/>
                <a:latin typeface="+mj-lt"/>
              </a:rPr>
              <a:t>DoclingDocument</a:t>
            </a:r>
            <a:r>
              <a:rPr lang="en-US" sz="3200" b="0">
                <a:solidFill>
                  <a:srgbClr val="000000"/>
                </a:solidFill>
                <a:effectLst/>
                <a:latin typeface="+mj-lt"/>
              </a:rPr>
              <a:t> representation format</a:t>
            </a:r>
          </a:p>
          <a:p>
            <a:pPr marL="801688" indent="-801688">
              <a:spcBef>
                <a:spcPts val="3000"/>
              </a:spcBef>
              <a:tabLst>
                <a:tab pos="735013" algn="l"/>
              </a:tabLst>
            </a:pPr>
            <a:r>
              <a:rPr lang="en-US" sz="3200" b="0">
                <a:solidFill>
                  <a:srgbClr val="000000"/>
                </a:solidFill>
                <a:effectLst/>
                <a:latin typeface="+mj-lt"/>
              </a:rPr>
              <a:t>↪️ 	Various export formats (Markdown, HTML, JSON)</a:t>
            </a:r>
          </a:p>
          <a:p>
            <a:pPr marL="801688" indent="-801688">
              <a:spcBef>
                <a:spcPts val="3000"/>
              </a:spcBef>
              <a:tabLst>
                <a:tab pos="735013" algn="l"/>
              </a:tabLst>
            </a:pPr>
            <a:r>
              <a:rPr lang="en-US" sz="3200" b="0">
                <a:solidFill>
                  <a:srgbClr val="000000"/>
                </a:solidFill>
                <a:effectLst/>
                <a:latin typeface="+mj-lt"/>
              </a:rPr>
              <a:t>🔒 	Local execution for sensitive data and air-gapped environments</a:t>
            </a:r>
          </a:p>
          <a:p>
            <a:pPr marL="801688" indent="-801688">
              <a:spcBef>
                <a:spcPts val="3000"/>
              </a:spcBef>
              <a:tabLst>
                <a:tab pos="735013" algn="l"/>
              </a:tabLst>
            </a:pPr>
            <a:r>
              <a:rPr lang="en-US" sz="3200" b="0">
                <a:solidFill>
                  <a:srgbClr val="000000"/>
                </a:solidFill>
                <a:effectLst/>
                <a:latin typeface="+mj-lt"/>
              </a:rPr>
              <a:t>🤖 	Many plug-and-play </a:t>
            </a:r>
            <a:r>
              <a:rPr lang="en-US" sz="3200">
                <a:solidFill>
                  <a:srgbClr val="000000"/>
                </a:solidFill>
                <a:latin typeface="+mj-lt"/>
              </a:rPr>
              <a:t>ecosystem </a:t>
            </a:r>
            <a:r>
              <a:rPr lang="en-US" sz="3200" b="0">
                <a:solidFill>
                  <a:srgbClr val="000000"/>
                </a:solidFill>
                <a:effectLst/>
                <a:latin typeface="+mj-lt"/>
              </a:rPr>
              <a:t>integrations</a:t>
            </a:r>
          </a:p>
          <a:p>
            <a:pPr marL="801688" indent="-801688">
              <a:spcBef>
                <a:spcPts val="3000"/>
              </a:spcBef>
              <a:tabLst>
                <a:tab pos="735013" algn="l"/>
              </a:tabLst>
            </a:pPr>
            <a:r>
              <a:rPr lang="en-US" sz="3200" b="0">
                <a:solidFill>
                  <a:srgbClr val="000000"/>
                </a:solidFill>
                <a:effectLst/>
                <a:latin typeface="+mj-lt"/>
              </a:rPr>
              <a:t>🔍 	Extensive OCR support for scanned PDFs and images</a:t>
            </a:r>
          </a:p>
          <a:p>
            <a:pPr marL="801688" indent="-801688">
              <a:spcBef>
                <a:spcPts val="3000"/>
              </a:spcBef>
              <a:tabLst>
                <a:tab pos="735013" algn="l"/>
              </a:tabLst>
            </a:pPr>
            <a:r>
              <a:rPr lang="en-US" sz="3200" b="0">
                <a:solidFill>
                  <a:srgbClr val="000000"/>
                </a:solidFill>
                <a:effectLst/>
                <a:latin typeface="+mj-lt"/>
              </a:rPr>
              <a:t>🥚 Support of Visual Language Models</a:t>
            </a:r>
          </a:p>
          <a:p>
            <a:pPr marL="801688" indent="-801688">
              <a:spcBef>
                <a:spcPts val="3000"/>
              </a:spcBef>
              <a:tabLst>
                <a:tab pos="735013" algn="l"/>
              </a:tabLst>
            </a:pPr>
            <a:r>
              <a:rPr lang="en-US" sz="3200" b="0">
                <a:solidFill>
                  <a:srgbClr val="000000"/>
                </a:solidFill>
                <a:effectLst/>
                <a:latin typeface="+mj-lt"/>
              </a:rPr>
              <a:t>💻 	Simple and convenient CLI</a:t>
            </a:r>
          </a:p>
        </p:txBody>
      </p:sp>
      <p:grpSp>
        <p:nvGrpSpPr>
          <p:cNvPr id="6" name="Group 5">
            <a:extLst>
              <a:ext uri="{FF2B5EF4-FFF2-40B4-BE49-F238E27FC236}">
                <a16:creationId xmlns:a16="http://schemas.microsoft.com/office/drawing/2014/main" id="{6D78E29B-CDB8-7932-64C7-3D5D562EF32C}"/>
              </a:ext>
            </a:extLst>
          </p:cNvPr>
          <p:cNvGrpSpPr/>
          <p:nvPr/>
        </p:nvGrpSpPr>
        <p:grpSpPr>
          <a:xfrm rot="236543">
            <a:off x="18929518" y="1052471"/>
            <a:ext cx="4573605" cy="3505788"/>
            <a:chOff x="5224985" y="-11774"/>
            <a:chExt cx="7182507" cy="5401580"/>
          </a:xfrm>
        </p:grpSpPr>
        <p:pic>
          <p:nvPicPr>
            <p:cNvPr id="8" name="Picture 7">
              <a:extLst>
                <a:ext uri="{FF2B5EF4-FFF2-40B4-BE49-F238E27FC236}">
                  <a16:creationId xmlns:a16="http://schemas.microsoft.com/office/drawing/2014/main" id="{BF91F516-B047-490D-2D1D-739F79E7E940}"/>
                </a:ext>
              </a:extLst>
            </p:cNvPr>
            <p:cNvPicPr>
              <a:picLocks noChangeAspect="1"/>
            </p:cNvPicPr>
            <p:nvPr/>
          </p:nvPicPr>
          <p:blipFill>
            <a:blip r:embed="rId3"/>
            <a:stretch>
              <a:fillRect/>
            </a:stretch>
          </p:blipFill>
          <p:spPr>
            <a:xfrm rot="21258421">
              <a:off x="5224985" y="475250"/>
              <a:ext cx="1891825" cy="26856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AC59C4E-C09B-201B-4717-38F64A8E8F1B}"/>
                </a:ext>
              </a:extLst>
            </p:cNvPr>
            <p:cNvPicPr>
              <a:picLocks noChangeAspect="1"/>
            </p:cNvPicPr>
            <p:nvPr/>
          </p:nvPicPr>
          <p:blipFill rotWithShape="1">
            <a:blip r:embed="rId4"/>
            <a:srcRect l="-1" r="-448" b="2719"/>
            <a:stretch/>
          </p:blipFill>
          <p:spPr>
            <a:xfrm rot="225296">
              <a:off x="10325530" y="263916"/>
              <a:ext cx="2081962" cy="310832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E2DB2D7-1CF5-E369-86C1-10C6B5589071}"/>
                </a:ext>
              </a:extLst>
            </p:cNvPr>
            <p:cNvPicPr>
              <a:picLocks noChangeAspect="1"/>
            </p:cNvPicPr>
            <p:nvPr/>
          </p:nvPicPr>
          <p:blipFill>
            <a:blip r:embed="rId5"/>
            <a:stretch>
              <a:fillRect/>
            </a:stretch>
          </p:blipFill>
          <p:spPr>
            <a:xfrm>
              <a:off x="7730602" y="-11774"/>
              <a:ext cx="2010583" cy="2593254"/>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4CD51497-2C05-1C40-38D1-3907D12E1C94}"/>
                </a:ext>
              </a:extLst>
            </p:cNvPr>
            <p:cNvPicPr>
              <a:picLocks noChangeAspect="1"/>
            </p:cNvPicPr>
            <p:nvPr/>
          </p:nvPicPr>
          <p:blipFill>
            <a:blip r:embed="rId6"/>
            <a:stretch>
              <a:fillRect/>
            </a:stretch>
          </p:blipFill>
          <p:spPr>
            <a:xfrm rot="166193">
              <a:off x="8848198" y="2151942"/>
              <a:ext cx="2181906" cy="3237864"/>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B9B06B23-EB4E-BCF6-6D31-9EB7AC698FF3}"/>
                </a:ext>
              </a:extLst>
            </p:cNvPr>
            <p:cNvPicPr>
              <a:picLocks noChangeAspect="1"/>
            </p:cNvPicPr>
            <p:nvPr/>
          </p:nvPicPr>
          <p:blipFill>
            <a:blip r:embed="rId7"/>
            <a:stretch>
              <a:fillRect/>
            </a:stretch>
          </p:blipFill>
          <p:spPr>
            <a:xfrm rot="21434228">
              <a:off x="6150183" y="2426766"/>
              <a:ext cx="2179737" cy="2824521"/>
            </a:xfrm>
            <a:prstGeom prst="rect">
              <a:avLst/>
            </a:prstGeom>
            <a:ln>
              <a:noFill/>
            </a:ln>
            <a:effectLst>
              <a:outerShdw blurRad="190500" algn="tl" rotWithShape="0">
                <a:srgbClr val="000000">
                  <a:alpha val="70000"/>
                </a:srgbClr>
              </a:outerShdw>
            </a:effectLst>
          </p:spPr>
        </p:pic>
      </p:grpSp>
      <p:pic>
        <p:nvPicPr>
          <p:cNvPr id="16" name="Picture 15" descr="A screenshot of a computer&#10;&#10;Description automatically generated">
            <a:extLst>
              <a:ext uri="{FF2B5EF4-FFF2-40B4-BE49-F238E27FC236}">
                <a16:creationId xmlns:a16="http://schemas.microsoft.com/office/drawing/2014/main" id="{048933E2-889A-846B-DBFF-D6BB4C391CDE}"/>
              </a:ext>
            </a:extLst>
          </p:cNvPr>
          <p:cNvPicPr>
            <a:picLocks noChangeAspect="1"/>
          </p:cNvPicPr>
          <p:nvPr/>
        </p:nvPicPr>
        <p:blipFill>
          <a:blip r:embed="rId8">
            <a:clrChange>
              <a:clrFrom>
                <a:srgbClr val="ADB7C1"/>
              </a:clrFrom>
              <a:clrTo>
                <a:srgbClr val="ADB7C1">
                  <a:alpha val="0"/>
                </a:srgbClr>
              </a:clrTo>
            </a:clrChange>
          </a:blip>
          <a:stretch>
            <a:fillRect/>
          </a:stretch>
        </p:blipFill>
        <p:spPr>
          <a:xfrm>
            <a:off x="14215170" y="4329349"/>
            <a:ext cx="9546170" cy="5968416"/>
          </a:xfrm>
          <a:prstGeom prst="rect">
            <a:avLst/>
          </a:prstGeom>
        </p:spPr>
      </p:pic>
      <p:pic>
        <p:nvPicPr>
          <p:cNvPr id="13" name="Graphic 12">
            <a:extLst>
              <a:ext uri="{FF2B5EF4-FFF2-40B4-BE49-F238E27FC236}">
                <a16:creationId xmlns:a16="http://schemas.microsoft.com/office/drawing/2014/main" id="{E6D95EC7-4C55-A971-8E7D-46161BBA98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585644" y="891962"/>
            <a:ext cx="3768537" cy="3768537"/>
          </a:xfrm>
          <a:prstGeom prst="rect">
            <a:avLst/>
          </a:prstGeom>
        </p:spPr>
      </p:pic>
      <p:pic>
        <p:nvPicPr>
          <p:cNvPr id="19" name="Picture 18">
            <a:extLst>
              <a:ext uri="{FF2B5EF4-FFF2-40B4-BE49-F238E27FC236}">
                <a16:creationId xmlns:a16="http://schemas.microsoft.com/office/drawing/2014/main" id="{C0614AB6-2EBB-0938-5828-6902560A2DFA}"/>
              </a:ext>
            </a:extLst>
          </p:cNvPr>
          <p:cNvPicPr>
            <a:picLocks noChangeAspect="1"/>
          </p:cNvPicPr>
          <p:nvPr/>
        </p:nvPicPr>
        <p:blipFill>
          <a:blip r:embed="rId11"/>
          <a:stretch>
            <a:fillRect/>
          </a:stretch>
        </p:blipFill>
        <p:spPr>
          <a:xfrm>
            <a:off x="17445057" y="10043852"/>
            <a:ext cx="3086397" cy="3086397"/>
          </a:xfrm>
          <a:prstGeom prst="rect">
            <a:avLst/>
          </a:prstGeom>
        </p:spPr>
      </p:pic>
    </p:spTree>
    <p:extLst>
      <p:ext uri="{BB962C8B-B14F-4D97-AF65-F5344CB8AC3E}">
        <p14:creationId xmlns:p14="http://schemas.microsoft.com/office/powerpoint/2010/main" val="39852601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B983C-53BB-D902-81B3-BFC4029D05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4ECF9D8-896E-41DB-768C-A830F343FFDC}"/>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FE1225D7-A465-1353-1583-61D0054AFBAE}"/>
              </a:ext>
            </a:extLst>
          </p:cNvPr>
          <p:cNvSpPr txBox="1">
            <a:spLocks/>
          </p:cNvSpPr>
          <p:nvPr/>
        </p:nvSpPr>
        <p:spPr>
          <a:xfrm>
            <a:off x="768944" y="838985"/>
            <a:ext cx="14472246" cy="25452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The story behind </a:t>
            </a:r>
            <a:r>
              <a:rPr lang="en-US" sz="7996" kern="0" err="1">
                <a:solidFill>
                  <a:srgbClr val="0F62FE"/>
                </a:solidFill>
                <a:latin typeface="IBM Plex Sans Light" panose="020B0403050203000203" pitchFamily="34" charset="0"/>
              </a:rPr>
              <a:t>Docling</a:t>
            </a:r>
            <a:endParaRPr lang="en-US" sz="7996" kern="0">
              <a:solidFill>
                <a:srgbClr val="0F62FE"/>
              </a:solidFill>
              <a:latin typeface="IBM Plex Sans Light" panose="020B0403050203000203" pitchFamily="34" charset="0"/>
            </a:endParaRPr>
          </a:p>
        </p:txBody>
      </p:sp>
      <p:sp>
        <p:nvSpPr>
          <p:cNvPr id="2" name="TextBox 1">
            <a:extLst>
              <a:ext uri="{FF2B5EF4-FFF2-40B4-BE49-F238E27FC236}">
                <a16:creationId xmlns:a16="http://schemas.microsoft.com/office/drawing/2014/main" id="{5F96D5B5-932F-281D-3AFA-AA3C8868EA81}"/>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F5BD1C08-CF72-C744-8EF1-032F9E5D6170}"/>
              </a:ext>
            </a:extLst>
          </p:cNvPr>
          <p:cNvSpPr txBox="1"/>
          <p:nvPr/>
        </p:nvSpPr>
        <p:spPr>
          <a:xfrm>
            <a:off x="568323" y="10794649"/>
            <a:ext cx="3883353" cy="24037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nSpc>
                <a:spcPct val="120000"/>
              </a:lnSpc>
              <a:spcAft>
                <a:spcPts val="600"/>
              </a:spcAft>
              <a:defRPr/>
            </a:pPr>
            <a:r>
              <a:rPr lang="en-US" sz="2800">
                <a:solidFill>
                  <a:srgbClr val="000000"/>
                </a:solidFill>
                <a:latin typeface="IBM Plex Sans Medm" panose="020B0503050203000203" pitchFamily="34" charset="0"/>
              </a:rPr>
              <a:t>Deep Search and </a:t>
            </a:r>
            <a:r>
              <a:rPr lang="en-US" sz="2800" err="1">
                <a:solidFill>
                  <a:srgbClr val="000000"/>
                </a:solidFill>
                <a:latin typeface="IBM Plex Sans Medm" panose="020B0503050203000203" pitchFamily="34" charset="0"/>
              </a:rPr>
              <a:t>InstructLab</a:t>
            </a:r>
            <a:endParaRPr lang="en-US" sz="2800">
              <a:solidFill>
                <a:srgbClr val="000000"/>
              </a:solidFill>
              <a:latin typeface="IBM Plex Sans Medm" panose="020B0503050203000203" pitchFamily="34" charset="0"/>
            </a:endParaRPr>
          </a:p>
          <a:p>
            <a:r>
              <a:rPr lang="en-US" sz="2800"/>
              <a:t>Deep Search leveraged by </a:t>
            </a:r>
            <a:r>
              <a:rPr lang="en-US" sz="2800" err="1"/>
              <a:t>InstructLab</a:t>
            </a:r>
            <a:r>
              <a:rPr lang="en-US" sz="2800"/>
              <a:t> team for ingesting books</a:t>
            </a:r>
          </a:p>
        </p:txBody>
      </p:sp>
      <p:sp>
        <p:nvSpPr>
          <p:cNvPr id="13" name="TextBox 12">
            <a:extLst>
              <a:ext uri="{FF2B5EF4-FFF2-40B4-BE49-F238E27FC236}">
                <a16:creationId xmlns:a16="http://schemas.microsoft.com/office/drawing/2014/main" id="{BD905953-8F8F-8620-2B09-DF16D525FA32}"/>
              </a:ext>
            </a:extLst>
          </p:cNvPr>
          <p:cNvSpPr txBox="1"/>
          <p:nvPr/>
        </p:nvSpPr>
        <p:spPr>
          <a:xfrm>
            <a:off x="9179515" y="9077004"/>
            <a:ext cx="3619500" cy="27484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nSpc>
                <a:spcPct val="120000"/>
              </a:lnSpc>
              <a:spcAft>
                <a:spcPts val="600"/>
              </a:spcAft>
              <a:defRPr/>
            </a:pPr>
            <a:r>
              <a:rPr lang="en-US" sz="2800">
                <a:solidFill>
                  <a:srgbClr val="000000"/>
                </a:solidFill>
                <a:latin typeface="IBM Plex Sans Medm" panose="020B0503050203000203" pitchFamily="34" charset="0"/>
              </a:rPr>
              <a:t>Let’s go open-source!</a:t>
            </a:r>
          </a:p>
          <a:p>
            <a:r>
              <a:rPr lang="en-US" sz="2800"/>
              <a:t>Executive decision to support </a:t>
            </a:r>
            <a:r>
              <a:rPr lang="en-US" sz="2800" err="1"/>
              <a:t>InstructLab</a:t>
            </a:r>
            <a:r>
              <a:rPr lang="en-US" sz="2800"/>
              <a:t> with an open-source version of the DS conversion</a:t>
            </a:r>
          </a:p>
        </p:txBody>
      </p:sp>
      <p:sp>
        <p:nvSpPr>
          <p:cNvPr id="14" name="TextBox 13">
            <a:extLst>
              <a:ext uri="{FF2B5EF4-FFF2-40B4-BE49-F238E27FC236}">
                <a16:creationId xmlns:a16="http://schemas.microsoft.com/office/drawing/2014/main" id="{4C4D4B1B-5236-F79D-602E-DBA54783DBB7}"/>
              </a:ext>
            </a:extLst>
          </p:cNvPr>
          <p:cNvSpPr txBox="1"/>
          <p:nvPr/>
        </p:nvSpPr>
        <p:spPr>
          <a:xfrm>
            <a:off x="17254252" y="9089669"/>
            <a:ext cx="3619500" cy="305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nSpc>
                <a:spcPct val="120000"/>
              </a:lnSpc>
              <a:spcAft>
                <a:spcPts val="600"/>
              </a:spcAft>
              <a:defRPr/>
            </a:pPr>
            <a:r>
              <a:rPr lang="en-US" sz="2800" err="1">
                <a:solidFill>
                  <a:srgbClr val="000000"/>
                </a:solidFill>
                <a:latin typeface="IBM Plex Sans Medm" panose="020B0503050203000203" pitchFamily="34" charset="0"/>
              </a:rPr>
              <a:t>Docling</a:t>
            </a:r>
            <a:r>
              <a:rPr lang="en-US" sz="2800">
                <a:solidFill>
                  <a:srgbClr val="000000"/>
                </a:solidFill>
                <a:latin typeface="IBM Plex Sans Medm" panose="020B0503050203000203" pitchFamily="34" charset="0"/>
              </a:rPr>
              <a:t> goes viral!</a:t>
            </a:r>
          </a:p>
          <a:p>
            <a:pPr>
              <a:spcAft>
                <a:spcPts val="1200"/>
              </a:spcAft>
            </a:pPr>
            <a:r>
              <a:rPr lang="en-US" sz="2800"/>
              <a:t>+10k GH </a:t>
            </a:r>
            <a:r>
              <a:rPr lang="en-US" sz="2800">
                <a:latin typeface="IBM Plex Sans Light" panose="020B0403050203000203" pitchFamily="34" charset="0"/>
              </a:rPr>
              <a:t>⭐</a:t>
            </a:r>
            <a:r>
              <a:rPr lang="en-US" sz="2800"/>
              <a:t> in a week</a:t>
            </a:r>
          </a:p>
          <a:p>
            <a:pPr>
              <a:spcAft>
                <a:spcPts val="1200"/>
              </a:spcAft>
            </a:pPr>
            <a:r>
              <a:rPr lang="en-US" sz="2800"/>
              <a:t>No. 1 repository in </a:t>
            </a:r>
            <a:r>
              <a:rPr lang="en-US" sz="2800" err="1"/>
              <a:t>Github.com</a:t>
            </a:r>
            <a:r>
              <a:rPr lang="en-US" sz="2800"/>
              <a:t> trending</a:t>
            </a:r>
          </a:p>
          <a:p>
            <a:pPr>
              <a:spcAft>
                <a:spcPts val="1200"/>
              </a:spcAft>
            </a:pPr>
            <a:r>
              <a:rPr lang="en-US" sz="2800"/>
              <a:t>Most popular IBM open-source</a:t>
            </a:r>
          </a:p>
        </p:txBody>
      </p:sp>
      <p:sp>
        <p:nvSpPr>
          <p:cNvPr id="15" name="TextBox 14">
            <a:extLst>
              <a:ext uri="{FF2B5EF4-FFF2-40B4-BE49-F238E27FC236}">
                <a16:creationId xmlns:a16="http://schemas.microsoft.com/office/drawing/2014/main" id="{BCAC3822-2CBA-9CF0-FBE7-86DC4E852843}"/>
              </a:ext>
            </a:extLst>
          </p:cNvPr>
          <p:cNvSpPr txBox="1"/>
          <p:nvPr/>
        </p:nvSpPr>
        <p:spPr>
          <a:xfrm>
            <a:off x="21795455" y="9089669"/>
            <a:ext cx="2522055" cy="23175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nSpc>
                <a:spcPct val="120000"/>
              </a:lnSpc>
              <a:spcAft>
                <a:spcPts val="600"/>
              </a:spcAft>
              <a:defRPr/>
            </a:pPr>
            <a:r>
              <a:rPr lang="en-US" sz="2800">
                <a:solidFill>
                  <a:srgbClr val="000000"/>
                </a:solidFill>
                <a:latin typeface="IBM Plex Sans Medm" panose="020B0503050203000203" pitchFamily="34" charset="0"/>
              </a:rPr>
              <a:t>RHEL AI 1.3</a:t>
            </a:r>
          </a:p>
          <a:p>
            <a:r>
              <a:rPr lang="en-US" sz="2800" err="1"/>
              <a:t>Docling</a:t>
            </a:r>
            <a:r>
              <a:rPr lang="en-US" sz="2800"/>
              <a:t> is included in the RHEL AI 1.3 release</a:t>
            </a:r>
          </a:p>
        </p:txBody>
      </p:sp>
      <p:sp>
        <p:nvSpPr>
          <p:cNvPr id="17" name="TextBox 16">
            <a:extLst>
              <a:ext uri="{FF2B5EF4-FFF2-40B4-BE49-F238E27FC236}">
                <a16:creationId xmlns:a16="http://schemas.microsoft.com/office/drawing/2014/main" id="{24A20051-C52D-ECD2-6AFA-08DAFAC20B5E}"/>
              </a:ext>
            </a:extLst>
          </p:cNvPr>
          <p:cNvSpPr txBox="1"/>
          <p:nvPr/>
        </p:nvSpPr>
        <p:spPr>
          <a:xfrm>
            <a:off x="8445147" y="2433406"/>
            <a:ext cx="3619500" cy="197284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marL="0" marR="0" lvl="0" indent="0" algn="l" defTabSz="1829379" rtl="0" eaLnBrk="1" fontAlgn="auto" latinLnBrk="0" hangingPunct="1">
              <a:lnSpc>
                <a:spcPct val="120000"/>
              </a:lnSpc>
              <a:spcBef>
                <a:spcPts val="0"/>
              </a:spcBef>
              <a:spcAft>
                <a:spcPts val="600"/>
              </a:spcAft>
              <a:buClrTx/>
              <a:buSzTx/>
              <a:buFontTx/>
              <a:buNone/>
              <a:tabLst/>
              <a:defRPr/>
            </a:pPr>
            <a:r>
              <a:rPr kumimoji="0" lang="en-US" sz="2800" b="0" i="0" u="none" strike="noStrike" kern="1200" cap="none" spc="0" normalizeH="0" baseline="0" noProof="0" err="1">
                <a:ln>
                  <a:noFill/>
                </a:ln>
                <a:solidFill>
                  <a:srgbClr val="000000"/>
                </a:solidFill>
                <a:effectLst/>
                <a:uLnTx/>
                <a:uFillTx/>
                <a:latin typeface="IBM Plex Sans Medm" panose="020B0503050203000203" pitchFamily="34" charset="0"/>
                <a:ea typeface="+mn-ea"/>
                <a:cs typeface="+mn-cs"/>
              </a:rPr>
              <a:t>InstructLab</a:t>
            </a:r>
            <a:r>
              <a:rPr kumimoji="0" lang="en-US" sz="2800" b="0" i="0" u="none" strike="noStrike" kern="1200" cap="none" spc="0" normalizeH="0" baseline="0" noProof="0">
                <a:ln>
                  <a:noFill/>
                </a:ln>
                <a:solidFill>
                  <a:srgbClr val="000000"/>
                </a:solidFill>
                <a:effectLst/>
                <a:uLnTx/>
                <a:uFillTx/>
                <a:latin typeface="IBM Plex Sans Medm" panose="020B0503050203000203" pitchFamily="34" charset="0"/>
                <a:ea typeface="+mn-ea"/>
                <a:cs typeface="+mn-cs"/>
              </a:rPr>
              <a:t> integration</a:t>
            </a:r>
          </a:p>
          <a:p>
            <a:r>
              <a:rPr lang="en-US" sz="2800"/>
              <a:t>Red Hat team uses DS API in the </a:t>
            </a:r>
            <a:r>
              <a:rPr lang="en-US" sz="2800" err="1"/>
              <a:t>ilab</a:t>
            </a:r>
            <a:r>
              <a:rPr lang="en-US" sz="2800"/>
              <a:t> UI</a:t>
            </a:r>
          </a:p>
        </p:txBody>
      </p:sp>
      <p:sp>
        <p:nvSpPr>
          <p:cNvPr id="18" name="TextBox 17">
            <a:extLst>
              <a:ext uri="{FF2B5EF4-FFF2-40B4-BE49-F238E27FC236}">
                <a16:creationId xmlns:a16="http://schemas.microsoft.com/office/drawing/2014/main" id="{7103CE69-26A4-24B4-E034-A868AF6D423D}"/>
              </a:ext>
            </a:extLst>
          </p:cNvPr>
          <p:cNvSpPr txBox="1"/>
          <p:nvPr/>
        </p:nvSpPr>
        <p:spPr>
          <a:xfrm>
            <a:off x="13078407" y="2458913"/>
            <a:ext cx="3231101" cy="23175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nSpc>
                <a:spcPct val="120000"/>
              </a:lnSpc>
              <a:spcAft>
                <a:spcPts val="600"/>
              </a:spcAft>
              <a:defRPr/>
            </a:pPr>
            <a:r>
              <a:rPr lang="en-US" sz="2800">
                <a:solidFill>
                  <a:srgbClr val="000000"/>
                </a:solidFill>
                <a:latin typeface="IBM Plex Sans Medm" panose="020B0503050203000203" pitchFamily="34" charset="0"/>
              </a:rPr>
              <a:t>First integrations</a:t>
            </a:r>
          </a:p>
          <a:p>
            <a:r>
              <a:rPr lang="en-US" sz="2800" err="1"/>
              <a:t>Docling</a:t>
            </a:r>
            <a:r>
              <a:rPr lang="en-US" sz="2800"/>
              <a:t> is used in data-prep-kit, </a:t>
            </a:r>
            <a:r>
              <a:rPr lang="en-US" sz="2800" err="1"/>
              <a:t>LlamaIndex</a:t>
            </a:r>
            <a:r>
              <a:rPr lang="en-US" sz="2800"/>
              <a:t>, </a:t>
            </a:r>
            <a:r>
              <a:rPr lang="en-US" sz="2800" err="1"/>
              <a:t>LangChain</a:t>
            </a:r>
            <a:endParaRPr lang="en-US" sz="2800"/>
          </a:p>
        </p:txBody>
      </p:sp>
      <p:sp>
        <p:nvSpPr>
          <p:cNvPr id="20" name="TextBox 19">
            <a:extLst>
              <a:ext uri="{FF2B5EF4-FFF2-40B4-BE49-F238E27FC236}">
                <a16:creationId xmlns:a16="http://schemas.microsoft.com/office/drawing/2014/main" id="{5666EC80-8EC7-06BA-943B-28CC458B1792}"/>
              </a:ext>
            </a:extLst>
          </p:cNvPr>
          <p:cNvSpPr txBox="1"/>
          <p:nvPr/>
        </p:nvSpPr>
        <p:spPr>
          <a:xfrm>
            <a:off x="16760525" y="2458913"/>
            <a:ext cx="3619500" cy="24037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nSpc>
                <a:spcPct val="120000"/>
              </a:lnSpc>
              <a:spcAft>
                <a:spcPts val="600"/>
              </a:spcAft>
              <a:defRPr/>
            </a:pPr>
            <a:r>
              <a:rPr lang="en-US" sz="2800">
                <a:solidFill>
                  <a:srgbClr val="000000"/>
                </a:solidFill>
                <a:latin typeface="IBM Plex Sans Medm" panose="020B0503050203000203" pitchFamily="34" charset="0"/>
              </a:rPr>
              <a:t>New document formats</a:t>
            </a:r>
          </a:p>
          <a:p>
            <a:r>
              <a:rPr lang="en-US" sz="2800" err="1"/>
              <a:t>Docling</a:t>
            </a:r>
            <a:r>
              <a:rPr lang="en-US" sz="2800"/>
              <a:t> v2 has native support for docx, pptx, html, and more</a:t>
            </a:r>
          </a:p>
        </p:txBody>
      </p:sp>
      <p:cxnSp>
        <p:nvCxnSpPr>
          <p:cNvPr id="21" name="Straight Connector 20">
            <a:extLst>
              <a:ext uri="{FF2B5EF4-FFF2-40B4-BE49-F238E27FC236}">
                <a16:creationId xmlns:a16="http://schemas.microsoft.com/office/drawing/2014/main" id="{A8504B71-353C-C2F2-2EF2-C9D45AD48191}"/>
              </a:ext>
            </a:extLst>
          </p:cNvPr>
          <p:cNvCxnSpPr>
            <a:cxnSpLocks/>
          </p:cNvCxnSpPr>
          <p:nvPr/>
        </p:nvCxnSpPr>
        <p:spPr bwMode="auto">
          <a:xfrm>
            <a:off x="1524000" y="6858000"/>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D5B0C0F-CB5D-CC0B-478A-57DA65D48251}"/>
              </a:ext>
            </a:extLst>
          </p:cNvPr>
          <p:cNvCxnSpPr>
            <a:cxnSpLocks/>
          </p:cNvCxnSpPr>
          <p:nvPr/>
        </p:nvCxnSpPr>
        <p:spPr bwMode="auto">
          <a:xfrm>
            <a:off x="8941506" y="6866682"/>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1F598F4-58EA-CC9F-0F7A-CB4F826A414A}"/>
              </a:ext>
            </a:extLst>
          </p:cNvPr>
          <p:cNvCxnSpPr>
            <a:cxnSpLocks/>
          </p:cNvCxnSpPr>
          <p:nvPr/>
        </p:nvCxnSpPr>
        <p:spPr bwMode="auto">
          <a:xfrm>
            <a:off x="17060456" y="6892189"/>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C75FDA3-9034-42CA-70EB-903F9ED38442}"/>
              </a:ext>
            </a:extLst>
          </p:cNvPr>
          <p:cNvCxnSpPr>
            <a:cxnSpLocks/>
          </p:cNvCxnSpPr>
          <p:nvPr/>
        </p:nvCxnSpPr>
        <p:spPr bwMode="auto">
          <a:xfrm>
            <a:off x="8073671" y="2523744"/>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1133EDC-BCA6-0E7C-C294-F2CB99B5C133}"/>
              </a:ext>
            </a:extLst>
          </p:cNvPr>
          <p:cNvCxnSpPr>
            <a:cxnSpLocks/>
          </p:cNvCxnSpPr>
          <p:nvPr/>
        </p:nvCxnSpPr>
        <p:spPr bwMode="auto">
          <a:xfrm>
            <a:off x="12706932" y="2549251"/>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7AF107E-2FA8-2F2E-29C5-261742A2EC59}"/>
              </a:ext>
            </a:extLst>
          </p:cNvPr>
          <p:cNvCxnSpPr>
            <a:cxnSpLocks/>
          </p:cNvCxnSpPr>
          <p:nvPr/>
        </p:nvCxnSpPr>
        <p:spPr bwMode="auto">
          <a:xfrm>
            <a:off x="21601660" y="6892189"/>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46D02B9-9E70-951B-0597-CBD8E850FCFF}"/>
              </a:ext>
            </a:extLst>
          </p:cNvPr>
          <p:cNvCxnSpPr>
            <a:cxnSpLocks/>
          </p:cNvCxnSpPr>
          <p:nvPr/>
        </p:nvCxnSpPr>
        <p:spPr bwMode="auto">
          <a:xfrm>
            <a:off x="568324" y="6483096"/>
            <a:ext cx="23079456" cy="0"/>
          </a:xfrm>
          <a:prstGeom prst="line">
            <a:avLst/>
          </a:prstGeom>
          <a:ln w="1270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512F59C9-906F-E286-6B46-DFF323C564EE}"/>
              </a:ext>
            </a:extLst>
          </p:cNvPr>
          <p:cNvSpPr/>
          <p:nvPr/>
        </p:nvSpPr>
        <p:spPr bwMode="auto">
          <a:xfrm>
            <a:off x="1152144" y="6089904"/>
            <a:ext cx="768096" cy="768096"/>
          </a:xfrm>
          <a:prstGeom prst="ellipse">
            <a:avLst/>
          </a:prstGeom>
          <a:solidFill>
            <a:srgbClr val="BAE6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0" name="Oval 29">
            <a:extLst>
              <a:ext uri="{FF2B5EF4-FFF2-40B4-BE49-F238E27FC236}">
                <a16:creationId xmlns:a16="http://schemas.microsoft.com/office/drawing/2014/main" id="{EADA1979-6178-1375-172F-BEA2B5943145}"/>
              </a:ext>
            </a:extLst>
          </p:cNvPr>
          <p:cNvSpPr/>
          <p:nvPr/>
        </p:nvSpPr>
        <p:spPr bwMode="auto">
          <a:xfrm>
            <a:off x="7689623" y="6098586"/>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1" name="Oval 30">
            <a:extLst>
              <a:ext uri="{FF2B5EF4-FFF2-40B4-BE49-F238E27FC236}">
                <a16:creationId xmlns:a16="http://schemas.microsoft.com/office/drawing/2014/main" id="{D39C4F0E-3630-CB86-C455-B23DB21003A9}"/>
              </a:ext>
            </a:extLst>
          </p:cNvPr>
          <p:cNvSpPr/>
          <p:nvPr/>
        </p:nvSpPr>
        <p:spPr bwMode="auto">
          <a:xfrm>
            <a:off x="8552823" y="6098586"/>
            <a:ext cx="768096" cy="768096"/>
          </a:xfrm>
          <a:prstGeom prst="ellipse">
            <a:avLst/>
          </a:prstGeom>
          <a:solidFill>
            <a:srgbClr val="FFD7D9"/>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2" name="Oval 31">
            <a:extLst>
              <a:ext uri="{FF2B5EF4-FFF2-40B4-BE49-F238E27FC236}">
                <a16:creationId xmlns:a16="http://schemas.microsoft.com/office/drawing/2014/main" id="{4E063F83-F7DD-A54F-C617-8F7556E6A712}"/>
              </a:ext>
            </a:extLst>
          </p:cNvPr>
          <p:cNvSpPr/>
          <p:nvPr/>
        </p:nvSpPr>
        <p:spPr bwMode="auto">
          <a:xfrm>
            <a:off x="12322884" y="6124093"/>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3" name="Oval 32">
            <a:extLst>
              <a:ext uri="{FF2B5EF4-FFF2-40B4-BE49-F238E27FC236}">
                <a16:creationId xmlns:a16="http://schemas.microsoft.com/office/drawing/2014/main" id="{2056D812-9DD8-2244-2A6C-6043EE5D837C}"/>
              </a:ext>
            </a:extLst>
          </p:cNvPr>
          <p:cNvSpPr/>
          <p:nvPr/>
        </p:nvSpPr>
        <p:spPr bwMode="auto">
          <a:xfrm>
            <a:off x="16689108" y="6124093"/>
            <a:ext cx="768096" cy="768096"/>
          </a:xfrm>
          <a:prstGeom prst="ellipse">
            <a:avLst/>
          </a:prstGeom>
          <a:solidFill>
            <a:srgbClr val="BAE6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4" name="Oval 33">
            <a:extLst>
              <a:ext uri="{FF2B5EF4-FFF2-40B4-BE49-F238E27FC236}">
                <a16:creationId xmlns:a16="http://schemas.microsoft.com/office/drawing/2014/main" id="{16EDF98D-659C-C67B-47AB-18907F5A555C}"/>
              </a:ext>
            </a:extLst>
          </p:cNvPr>
          <p:cNvSpPr/>
          <p:nvPr/>
        </p:nvSpPr>
        <p:spPr bwMode="auto">
          <a:xfrm>
            <a:off x="14640717" y="6089904"/>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5" name="Oval 34">
            <a:extLst>
              <a:ext uri="{FF2B5EF4-FFF2-40B4-BE49-F238E27FC236}">
                <a16:creationId xmlns:a16="http://schemas.microsoft.com/office/drawing/2014/main" id="{F8AA19EF-EB4D-13D7-FA8C-01543DC824E3}"/>
              </a:ext>
            </a:extLst>
          </p:cNvPr>
          <p:cNvSpPr/>
          <p:nvPr/>
        </p:nvSpPr>
        <p:spPr bwMode="auto">
          <a:xfrm>
            <a:off x="21209929" y="6124093"/>
            <a:ext cx="768096" cy="768096"/>
          </a:xfrm>
          <a:prstGeom prst="ellipse">
            <a:avLst/>
          </a:prstGeom>
          <a:solidFill>
            <a:srgbClr val="FFD7D9"/>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43" name="Oval 42">
            <a:extLst>
              <a:ext uri="{FF2B5EF4-FFF2-40B4-BE49-F238E27FC236}">
                <a16:creationId xmlns:a16="http://schemas.microsoft.com/office/drawing/2014/main" id="{43F35324-DFDF-8586-0330-A39688DB03CF}"/>
              </a:ext>
            </a:extLst>
          </p:cNvPr>
          <p:cNvSpPr/>
          <p:nvPr/>
        </p:nvSpPr>
        <p:spPr bwMode="auto">
          <a:xfrm>
            <a:off x="10869696" y="6107730"/>
            <a:ext cx="768096" cy="768096"/>
          </a:xfrm>
          <a:prstGeom prst="ellipse">
            <a:avLst/>
          </a:prstGeom>
          <a:solidFill>
            <a:srgbClr val="BAE6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cxnSp>
        <p:nvCxnSpPr>
          <p:cNvPr id="45" name="Elbow Connector 44">
            <a:extLst>
              <a:ext uri="{FF2B5EF4-FFF2-40B4-BE49-F238E27FC236}">
                <a16:creationId xmlns:a16="http://schemas.microsoft.com/office/drawing/2014/main" id="{4336BADC-273A-20B8-3A51-40ADF935F239}"/>
              </a:ext>
            </a:extLst>
          </p:cNvPr>
          <p:cNvCxnSpPr>
            <a:cxnSpLocks/>
            <a:stCxn id="43" idx="4"/>
          </p:cNvCxnSpPr>
          <p:nvPr/>
        </p:nvCxnSpPr>
        <p:spPr bwMode="auto">
          <a:xfrm rot="16200000" flipH="1">
            <a:off x="9754071" y="8375499"/>
            <a:ext cx="5393175" cy="2393828"/>
          </a:xfrm>
          <a:prstGeom prst="bentConnector3">
            <a:avLst>
              <a:gd name="adj1" fmla="val 3265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04A54561-8D19-BFF2-2D2A-497A4726DB23}"/>
              </a:ext>
            </a:extLst>
          </p:cNvPr>
          <p:cNvSpPr txBox="1"/>
          <p:nvPr/>
        </p:nvSpPr>
        <p:spPr>
          <a:xfrm>
            <a:off x="11837822" y="12269001"/>
            <a:ext cx="3619500" cy="10248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err="1">
                <a:solidFill>
                  <a:srgbClr val="000000"/>
                </a:solidFill>
                <a:latin typeface="IBM Plex Sans Medm" panose="020B0503050203000203" pitchFamily="34" charset="0"/>
              </a:rPr>
              <a:t>Docling</a:t>
            </a:r>
            <a:r>
              <a:rPr lang="en-US" sz="2800">
                <a:solidFill>
                  <a:srgbClr val="000000"/>
                </a:solidFill>
                <a:latin typeface="IBM Plex Sans Medm" panose="020B0503050203000203" pitchFamily="34" charset="0"/>
              </a:rPr>
              <a:t> is released</a:t>
            </a:r>
          </a:p>
          <a:p>
            <a:pPr algn="ctr"/>
            <a:endParaRPr lang="en-US" sz="2800"/>
          </a:p>
        </p:txBody>
      </p:sp>
      <p:cxnSp>
        <p:nvCxnSpPr>
          <p:cNvPr id="55" name="Elbow Connector 54">
            <a:extLst>
              <a:ext uri="{FF2B5EF4-FFF2-40B4-BE49-F238E27FC236}">
                <a16:creationId xmlns:a16="http://schemas.microsoft.com/office/drawing/2014/main" id="{A009AE09-80FB-8A52-0FBA-82805640FE10}"/>
              </a:ext>
            </a:extLst>
          </p:cNvPr>
          <p:cNvCxnSpPr>
            <a:cxnSpLocks/>
            <a:stCxn id="34" idx="0"/>
          </p:cNvCxnSpPr>
          <p:nvPr/>
        </p:nvCxnSpPr>
        <p:spPr bwMode="auto">
          <a:xfrm rot="5400000" flipH="1" flipV="1">
            <a:off x="14030562" y="3543455"/>
            <a:ext cx="3540653" cy="1552247"/>
          </a:xfrm>
          <a:prstGeom prst="bentConnector3">
            <a:avLst>
              <a:gd name="adj1" fmla="val 22135"/>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0EDACF6-F3C1-416E-9B4B-956ADA735C53}"/>
              </a:ext>
            </a:extLst>
          </p:cNvPr>
          <p:cNvSpPr txBox="1"/>
          <p:nvPr/>
        </p:nvSpPr>
        <p:spPr>
          <a:xfrm>
            <a:off x="20698012" y="2467576"/>
            <a:ext cx="3619500" cy="18866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nSpc>
                <a:spcPct val="120000"/>
              </a:lnSpc>
              <a:spcAft>
                <a:spcPts val="600"/>
              </a:spcAft>
              <a:defRPr/>
            </a:pPr>
            <a:r>
              <a:rPr lang="en-US" sz="2800" err="1">
                <a:solidFill>
                  <a:srgbClr val="000000"/>
                </a:solidFill>
                <a:latin typeface="IBM Plex Sans Medm" panose="020B0503050203000203" pitchFamily="34" charset="0"/>
              </a:rPr>
              <a:t>InstructLab</a:t>
            </a:r>
            <a:r>
              <a:rPr lang="en-US" sz="2800">
                <a:solidFill>
                  <a:srgbClr val="000000"/>
                </a:solidFill>
                <a:latin typeface="IBM Plex Sans Medm" panose="020B0503050203000203" pitchFamily="34" charset="0"/>
              </a:rPr>
              <a:t> 0.21</a:t>
            </a:r>
          </a:p>
          <a:p>
            <a:r>
              <a:rPr lang="en-US" sz="2800" err="1"/>
              <a:t>Docling</a:t>
            </a:r>
            <a:r>
              <a:rPr lang="en-US" sz="2800"/>
              <a:t> is used for knowledge taxonomy in </a:t>
            </a:r>
            <a:r>
              <a:rPr lang="en-US" sz="2800" err="1"/>
              <a:t>InstructLab</a:t>
            </a:r>
            <a:endParaRPr lang="en-US" sz="2800"/>
          </a:p>
        </p:txBody>
      </p:sp>
      <p:sp>
        <p:nvSpPr>
          <p:cNvPr id="59" name="Oval 58">
            <a:extLst>
              <a:ext uri="{FF2B5EF4-FFF2-40B4-BE49-F238E27FC236}">
                <a16:creationId xmlns:a16="http://schemas.microsoft.com/office/drawing/2014/main" id="{501E249B-C461-817C-C89B-CFFD3DBB8493}"/>
              </a:ext>
            </a:extLst>
          </p:cNvPr>
          <p:cNvSpPr/>
          <p:nvPr/>
        </p:nvSpPr>
        <p:spPr bwMode="auto">
          <a:xfrm>
            <a:off x="20105375" y="6086092"/>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cxnSp>
        <p:nvCxnSpPr>
          <p:cNvPr id="63" name="Straight Connector 62">
            <a:extLst>
              <a:ext uri="{FF2B5EF4-FFF2-40B4-BE49-F238E27FC236}">
                <a16:creationId xmlns:a16="http://schemas.microsoft.com/office/drawing/2014/main" id="{0E37239D-6984-FA9C-4BCE-282DD5C88954}"/>
              </a:ext>
            </a:extLst>
          </p:cNvPr>
          <p:cNvCxnSpPr>
            <a:cxnSpLocks/>
          </p:cNvCxnSpPr>
          <p:nvPr/>
        </p:nvCxnSpPr>
        <p:spPr bwMode="auto">
          <a:xfrm>
            <a:off x="20494083" y="2519932"/>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3074" name="Picture 2">
            <a:extLst>
              <a:ext uri="{FF2B5EF4-FFF2-40B4-BE49-F238E27FC236}">
                <a16:creationId xmlns:a16="http://schemas.microsoft.com/office/drawing/2014/main" id="{A6DAF3BA-D1E2-9672-B778-2F4FAA376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0985" y="10424160"/>
            <a:ext cx="1953173" cy="195317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A white rectangular sign with purple text&#10;&#10;Description automatically generated">
            <a:extLst>
              <a:ext uri="{FF2B5EF4-FFF2-40B4-BE49-F238E27FC236}">
                <a16:creationId xmlns:a16="http://schemas.microsoft.com/office/drawing/2014/main" id="{5096D123-E595-8569-7576-2A07E13FD84C}"/>
              </a:ext>
            </a:extLst>
          </p:cNvPr>
          <p:cNvPicPr>
            <a:picLocks noChangeAspect="1"/>
          </p:cNvPicPr>
          <p:nvPr/>
        </p:nvPicPr>
        <p:blipFill>
          <a:blip r:embed="rId4"/>
          <a:stretch>
            <a:fillRect/>
          </a:stretch>
        </p:blipFill>
        <p:spPr>
          <a:xfrm>
            <a:off x="16184765" y="12096212"/>
            <a:ext cx="4771020" cy="1504163"/>
          </a:xfrm>
          <a:prstGeom prst="rect">
            <a:avLst/>
          </a:prstGeom>
        </p:spPr>
      </p:pic>
      <p:sp>
        <p:nvSpPr>
          <p:cNvPr id="66" name="TextBox 65">
            <a:extLst>
              <a:ext uri="{FF2B5EF4-FFF2-40B4-BE49-F238E27FC236}">
                <a16:creationId xmlns:a16="http://schemas.microsoft.com/office/drawing/2014/main" id="{53EFC407-D378-B55E-83F0-7B435C67AAA3}"/>
              </a:ext>
            </a:extLst>
          </p:cNvPr>
          <p:cNvSpPr txBox="1"/>
          <p:nvPr/>
        </p:nvSpPr>
        <p:spPr>
          <a:xfrm>
            <a:off x="6689558" y="8470232"/>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algn="l" defTabSz="2438400">
              <a:buSzPct val="100000"/>
            </a:pPr>
            <a:endParaRPr lang="en-US" sz="2400">
              <a:cs typeface="Arial" panose="020B0604020202020204" pitchFamily="34" charset="0"/>
            </a:endParaRPr>
          </a:p>
        </p:txBody>
      </p:sp>
      <p:pic>
        <p:nvPicPr>
          <p:cNvPr id="3078" name="Picture 6" descr="A cute dog">
            <a:extLst>
              <a:ext uri="{FF2B5EF4-FFF2-40B4-BE49-F238E27FC236}">
                <a16:creationId xmlns:a16="http://schemas.microsoft.com/office/drawing/2014/main" id="{1A27D0AB-CDF0-2419-3225-BB0EAE2DD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7544" y="2100301"/>
            <a:ext cx="1427603" cy="1427603"/>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AFFE9903-D2B7-D8C3-2907-397B94B9B095}"/>
              </a:ext>
            </a:extLst>
          </p:cNvPr>
          <p:cNvSpPr txBox="1"/>
          <p:nvPr/>
        </p:nvSpPr>
        <p:spPr>
          <a:xfrm>
            <a:off x="792398" y="5626923"/>
            <a:ext cx="1487587" cy="3693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spAutoFit/>
          </a:bodyPr>
          <a:lstStyle/>
          <a:p>
            <a:pPr algn="ctr" defTabSz="2438400">
              <a:buSzPct val="100000"/>
            </a:pPr>
            <a:r>
              <a:rPr lang="en-US" sz="2400">
                <a:cs typeface="Arial" panose="020B0604020202020204" pitchFamily="34" charset="0"/>
              </a:rPr>
              <a:t>Early 2024</a:t>
            </a:r>
          </a:p>
        </p:txBody>
      </p:sp>
      <p:sp>
        <p:nvSpPr>
          <p:cNvPr id="68" name="TextBox 67">
            <a:extLst>
              <a:ext uri="{FF2B5EF4-FFF2-40B4-BE49-F238E27FC236}">
                <a16:creationId xmlns:a16="http://schemas.microsoft.com/office/drawing/2014/main" id="{58FD4E53-224C-EDD2-E1AB-D84471D018D5}"/>
              </a:ext>
            </a:extLst>
          </p:cNvPr>
          <p:cNvSpPr txBox="1"/>
          <p:nvPr/>
        </p:nvSpPr>
        <p:spPr>
          <a:xfrm>
            <a:off x="7741048" y="7010399"/>
            <a:ext cx="665247" cy="3693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spAutoFit/>
          </a:bodyPr>
          <a:lstStyle/>
          <a:p>
            <a:pPr algn="ctr" defTabSz="2438400">
              <a:buSzPct val="100000"/>
            </a:pPr>
            <a:r>
              <a:rPr lang="en-US" sz="2400">
                <a:cs typeface="Arial" panose="020B0604020202020204" pitchFamily="34" charset="0"/>
              </a:rPr>
              <a:t>June</a:t>
            </a:r>
          </a:p>
        </p:txBody>
      </p:sp>
      <p:sp>
        <p:nvSpPr>
          <p:cNvPr id="69" name="TextBox 68">
            <a:extLst>
              <a:ext uri="{FF2B5EF4-FFF2-40B4-BE49-F238E27FC236}">
                <a16:creationId xmlns:a16="http://schemas.microsoft.com/office/drawing/2014/main" id="{3DFB7304-DB26-9025-0D99-B6B6F536C7D8}"/>
              </a:ext>
            </a:extLst>
          </p:cNvPr>
          <p:cNvSpPr txBox="1"/>
          <p:nvPr/>
        </p:nvSpPr>
        <p:spPr>
          <a:xfrm>
            <a:off x="10599597" y="5646377"/>
            <a:ext cx="1308293" cy="3693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2438400">
              <a:buSzPct val="100000"/>
            </a:pPr>
            <a:r>
              <a:rPr lang="en-US" sz="2400">
                <a:cs typeface="Arial" panose="020B0604020202020204" pitchFamily="34" charset="0"/>
              </a:rPr>
              <a:t>July 18th</a:t>
            </a:r>
          </a:p>
        </p:txBody>
      </p:sp>
      <p:sp>
        <p:nvSpPr>
          <p:cNvPr id="70" name="TextBox 69">
            <a:extLst>
              <a:ext uri="{FF2B5EF4-FFF2-40B4-BE49-F238E27FC236}">
                <a16:creationId xmlns:a16="http://schemas.microsoft.com/office/drawing/2014/main" id="{94038593-23AB-B947-D035-5AC3D4184CB9}"/>
              </a:ext>
            </a:extLst>
          </p:cNvPr>
          <p:cNvSpPr txBox="1"/>
          <p:nvPr/>
        </p:nvSpPr>
        <p:spPr>
          <a:xfrm>
            <a:off x="21049849" y="5626923"/>
            <a:ext cx="1285270" cy="3693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2438400">
              <a:buSzPct val="100000"/>
            </a:pPr>
            <a:r>
              <a:rPr lang="en-US" sz="2400">
                <a:cs typeface="Arial" panose="020B0604020202020204" pitchFamily="34" charset="0"/>
              </a:rPr>
              <a:t>Dec 4th</a:t>
            </a:r>
          </a:p>
        </p:txBody>
      </p:sp>
      <p:sp>
        <p:nvSpPr>
          <p:cNvPr id="71" name="TextBox 70">
            <a:extLst>
              <a:ext uri="{FF2B5EF4-FFF2-40B4-BE49-F238E27FC236}">
                <a16:creationId xmlns:a16="http://schemas.microsoft.com/office/drawing/2014/main" id="{579D4C41-7428-5948-4852-EBC21940573A}"/>
              </a:ext>
            </a:extLst>
          </p:cNvPr>
          <p:cNvSpPr txBox="1"/>
          <p:nvPr/>
        </p:nvSpPr>
        <p:spPr>
          <a:xfrm>
            <a:off x="19905831" y="7032400"/>
            <a:ext cx="1285270" cy="3693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2438400">
              <a:buSzPct val="100000"/>
            </a:pPr>
            <a:r>
              <a:rPr lang="en-US" sz="2400">
                <a:cs typeface="Arial" panose="020B0604020202020204" pitchFamily="34" charset="0"/>
              </a:rPr>
              <a:t>Nov 16th</a:t>
            </a:r>
          </a:p>
        </p:txBody>
      </p:sp>
      <p:sp>
        <p:nvSpPr>
          <p:cNvPr id="72" name="TextBox 71">
            <a:extLst>
              <a:ext uri="{FF2B5EF4-FFF2-40B4-BE49-F238E27FC236}">
                <a16:creationId xmlns:a16="http://schemas.microsoft.com/office/drawing/2014/main" id="{B6A449FB-5EC0-AAFB-403E-AF53B93040DC}"/>
              </a:ext>
            </a:extLst>
          </p:cNvPr>
          <p:cNvSpPr txBox="1"/>
          <p:nvPr/>
        </p:nvSpPr>
        <p:spPr>
          <a:xfrm>
            <a:off x="16430521" y="5688444"/>
            <a:ext cx="1285270" cy="3693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2438400">
              <a:buSzPct val="100000"/>
            </a:pPr>
            <a:r>
              <a:rPr lang="en-US" sz="2400">
                <a:cs typeface="Arial" panose="020B0604020202020204" pitchFamily="34" charset="0"/>
              </a:rPr>
              <a:t>Early Nov</a:t>
            </a:r>
          </a:p>
        </p:txBody>
      </p:sp>
      <p:sp>
        <p:nvSpPr>
          <p:cNvPr id="73" name="TextBox 72">
            <a:extLst>
              <a:ext uri="{FF2B5EF4-FFF2-40B4-BE49-F238E27FC236}">
                <a16:creationId xmlns:a16="http://schemas.microsoft.com/office/drawing/2014/main" id="{79ABD379-5D1F-856E-67D6-11D324968B82}"/>
              </a:ext>
            </a:extLst>
          </p:cNvPr>
          <p:cNvSpPr txBox="1"/>
          <p:nvPr/>
        </p:nvSpPr>
        <p:spPr>
          <a:xfrm>
            <a:off x="14382130" y="7067729"/>
            <a:ext cx="1285270" cy="3693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2438400">
              <a:buSzPct val="100000"/>
            </a:pPr>
            <a:r>
              <a:rPr lang="en-US" sz="2400">
                <a:cs typeface="Arial" panose="020B0604020202020204" pitchFamily="34" charset="0"/>
              </a:rPr>
              <a:t>Early Oct</a:t>
            </a:r>
          </a:p>
        </p:txBody>
      </p:sp>
      <p:sp>
        <p:nvSpPr>
          <p:cNvPr id="74" name="TextBox 73">
            <a:extLst>
              <a:ext uri="{FF2B5EF4-FFF2-40B4-BE49-F238E27FC236}">
                <a16:creationId xmlns:a16="http://schemas.microsoft.com/office/drawing/2014/main" id="{76535A6D-B9BC-C337-20A3-7C8906F3E9C0}"/>
              </a:ext>
            </a:extLst>
          </p:cNvPr>
          <p:cNvSpPr txBox="1"/>
          <p:nvPr/>
        </p:nvSpPr>
        <p:spPr>
          <a:xfrm>
            <a:off x="12116827" y="7082889"/>
            <a:ext cx="1285270" cy="3693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2438400">
              <a:buSzPct val="100000"/>
            </a:pPr>
            <a:r>
              <a:rPr lang="en-US" sz="2400">
                <a:cs typeface="Arial" panose="020B0604020202020204" pitchFamily="34" charset="0"/>
              </a:rPr>
              <a:t>August</a:t>
            </a:r>
          </a:p>
        </p:txBody>
      </p:sp>
      <p:pic>
        <p:nvPicPr>
          <p:cNvPr id="3080" name="Picture 8" descr="Red Hat Enterprise Linux AI">
            <a:extLst>
              <a:ext uri="{FF2B5EF4-FFF2-40B4-BE49-F238E27FC236}">
                <a16:creationId xmlns:a16="http://schemas.microsoft.com/office/drawing/2014/main" id="{B6DF482A-8F5A-DCDF-3F66-9B52B2D234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193" t="5901" r="24748" b="72165"/>
          <a:stretch/>
        </p:blipFill>
        <p:spPr bwMode="auto">
          <a:xfrm>
            <a:off x="20380025" y="7951253"/>
            <a:ext cx="3855979" cy="969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9881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8087E-FAEC-4735-F5BF-0BED5359BF02}"/>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AF3C3BDF-2A0B-DD6F-B82F-DC50310207CB}"/>
              </a:ext>
            </a:extLst>
          </p:cNvPr>
          <p:cNvSpPr/>
          <p:nvPr/>
        </p:nvSpPr>
        <p:spPr bwMode="auto">
          <a:xfrm rot="1528858">
            <a:off x="17342584" y="1170467"/>
            <a:ext cx="3170218" cy="860370"/>
          </a:xfrm>
          <a:prstGeom prst="rect">
            <a:avLst/>
          </a:prstGeom>
          <a:solidFill>
            <a:srgbClr val="FFC000"/>
          </a:solidFill>
          <a:ln>
            <a:solidFill>
              <a:schemeClr val="tx1"/>
            </a:solidFill>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3200" b="0" i="0" u="none" strike="noStrike" cap="none" normalizeH="0" baseline="0">
                <a:ln>
                  <a:noFill/>
                </a:ln>
                <a:solidFill>
                  <a:schemeClr val="tx1"/>
                </a:solidFill>
                <a:effectLst/>
                <a:latin typeface="+mn-lt"/>
              </a:rPr>
              <a:t>Going viral!</a:t>
            </a:r>
          </a:p>
        </p:txBody>
      </p:sp>
      <p:sp>
        <p:nvSpPr>
          <p:cNvPr id="3" name="TextBox 2">
            <a:extLst>
              <a:ext uri="{FF2B5EF4-FFF2-40B4-BE49-F238E27FC236}">
                <a16:creationId xmlns:a16="http://schemas.microsoft.com/office/drawing/2014/main" id="{456881AF-6200-7581-3FEE-B9D99DD74BF4}"/>
              </a:ext>
            </a:extLst>
          </p:cNvPr>
          <p:cNvSpPr txBox="1"/>
          <p:nvPr/>
        </p:nvSpPr>
        <p:spPr>
          <a:xfrm>
            <a:off x="7805629" y="15327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37A2D216-1FFB-BB4C-0613-6BDB9FD4BCBD}"/>
              </a:ext>
            </a:extLst>
          </p:cNvPr>
          <p:cNvSpPr txBox="1">
            <a:spLocks/>
          </p:cNvSpPr>
          <p:nvPr/>
        </p:nvSpPr>
        <p:spPr>
          <a:xfrm>
            <a:off x="768944" y="838985"/>
            <a:ext cx="14472246" cy="254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Docling in 1Q25</a:t>
            </a:r>
          </a:p>
        </p:txBody>
      </p:sp>
      <p:sp>
        <p:nvSpPr>
          <p:cNvPr id="2" name="TextBox 1">
            <a:extLst>
              <a:ext uri="{FF2B5EF4-FFF2-40B4-BE49-F238E27FC236}">
                <a16:creationId xmlns:a16="http://schemas.microsoft.com/office/drawing/2014/main" id="{E8D19829-8172-5FF2-7E29-7C089194D249}"/>
              </a:ext>
            </a:extLst>
          </p:cNvPr>
          <p:cNvSpPr txBox="1"/>
          <p:nvPr/>
        </p:nvSpPr>
        <p:spPr>
          <a:xfrm>
            <a:off x="3617145" y="193390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EE0EEA8B-2445-AE96-4F1F-42F2FF873C66}"/>
              </a:ext>
            </a:extLst>
          </p:cNvPr>
          <p:cNvSpPr txBox="1"/>
          <p:nvPr/>
        </p:nvSpPr>
        <p:spPr>
          <a:xfrm>
            <a:off x="568323" y="10794649"/>
            <a:ext cx="3883353" cy="1513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nSpc>
                <a:spcPct val="120000"/>
              </a:lnSpc>
              <a:spcAft>
                <a:spcPts val="600"/>
              </a:spcAft>
              <a:defRPr/>
            </a:pPr>
            <a:r>
              <a:rPr lang="en-US" sz="2800">
                <a:solidFill>
                  <a:srgbClr val="000000"/>
                </a:solidFill>
                <a:latin typeface="IBM Plex Sans Medm" panose="020B0503050203000203" pitchFamily="34" charset="0"/>
              </a:rPr>
              <a:t>Docling-serve: </a:t>
            </a:r>
            <a:r>
              <a:rPr lang="en-US" sz="2800">
                <a:solidFill>
                  <a:srgbClr val="000000"/>
                </a:solidFill>
              </a:rPr>
              <a:t>Rest-API for deploying Docling at scale on RHOAI</a:t>
            </a:r>
          </a:p>
        </p:txBody>
      </p:sp>
      <p:cxnSp>
        <p:nvCxnSpPr>
          <p:cNvPr id="21" name="Straight Connector 20">
            <a:extLst>
              <a:ext uri="{FF2B5EF4-FFF2-40B4-BE49-F238E27FC236}">
                <a16:creationId xmlns:a16="http://schemas.microsoft.com/office/drawing/2014/main" id="{9F41BAFF-9D36-C365-45D1-2E14A7A77EBD}"/>
              </a:ext>
            </a:extLst>
          </p:cNvPr>
          <p:cNvCxnSpPr>
            <a:cxnSpLocks/>
          </p:cNvCxnSpPr>
          <p:nvPr/>
        </p:nvCxnSpPr>
        <p:spPr bwMode="auto">
          <a:xfrm>
            <a:off x="1524000" y="6858000"/>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DC25068-0748-1EB2-97C5-256954500521}"/>
              </a:ext>
            </a:extLst>
          </p:cNvPr>
          <p:cNvCxnSpPr>
            <a:cxnSpLocks/>
          </p:cNvCxnSpPr>
          <p:nvPr/>
        </p:nvCxnSpPr>
        <p:spPr bwMode="auto">
          <a:xfrm>
            <a:off x="568324" y="6483096"/>
            <a:ext cx="23079456" cy="0"/>
          </a:xfrm>
          <a:prstGeom prst="line">
            <a:avLst/>
          </a:prstGeom>
          <a:ln w="1270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17DEEAC7-26BF-DEAE-2434-9CC419A62269}"/>
              </a:ext>
            </a:extLst>
          </p:cNvPr>
          <p:cNvSpPr/>
          <p:nvPr/>
        </p:nvSpPr>
        <p:spPr bwMode="auto">
          <a:xfrm>
            <a:off x="1152144" y="6089904"/>
            <a:ext cx="768096" cy="768096"/>
          </a:xfrm>
          <a:prstGeom prst="ellipse">
            <a:avLst/>
          </a:prstGeom>
          <a:solidFill>
            <a:srgbClr val="BAE6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0" name="Oval 29">
            <a:extLst>
              <a:ext uri="{FF2B5EF4-FFF2-40B4-BE49-F238E27FC236}">
                <a16:creationId xmlns:a16="http://schemas.microsoft.com/office/drawing/2014/main" id="{D47CFE9A-5AC2-E315-AF8C-256482B25436}"/>
              </a:ext>
            </a:extLst>
          </p:cNvPr>
          <p:cNvSpPr/>
          <p:nvPr/>
        </p:nvSpPr>
        <p:spPr bwMode="auto">
          <a:xfrm>
            <a:off x="2763541" y="6073942"/>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3074" name="Picture 2">
            <a:extLst>
              <a:ext uri="{FF2B5EF4-FFF2-40B4-BE49-F238E27FC236}">
                <a16:creationId xmlns:a16="http://schemas.microsoft.com/office/drawing/2014/main" id="{203887B5-9860-DFB9-421C-F3E0F076E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4619" y="371598"/>
            <a:ext cx="1953173" cy="195317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4E921136-8FF0-AF52-527D-7C5BAF639233}"/>
              </a:ext>
            </a:extLst>
          </p:cNvPr>
          <p:cNvSpPr txBox="1"/>
          <p:nvPr/>
        </p:nvSpPr>
        <p:spPr>
          <a:xfrm>
            <a:off x="6689558" y="8470232"/>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a:cs typeface="Arial" panose="020B0604020202020204" pitchFamily="34" charset="0"/>
            </a:endParaRPr>
          </a:p>
        </p:txBody>
      </p:sp>
      <p:sp>
        <p:nvSpPr>
          <p:cNvPr id="67" name="TextBox 66">
            <a:extLst>
              <a:ext uri="{FF2B5EF4-FFF2-40B4-BE49-F238E27FC236}">
                <a16:creationId xmlns:a16="http://schemas.microsoft.com/office/drawing/2014/main" id="{A9C719B1-E347-317A-EB2E-B727424D2B60}"/>
              </a:ext>
            </a:extLst>
          </p:cNvPr>
          <p:cNvSpPr txBox="1"/>
          <p:nvPr/>
        </p:nvSpPr>
        <p:spPr>
          <a:xfrm>
            <a:off x="887775" y="5626923"/>
            <a:ext cx="1296830"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Jan 2025</a:t>
            </a:r>
          </a:p>
        </p:txBody>
      </p:sp>
      <p:sp>
        <p:nvSpPr>
          <p:cNvPr id="6" name="TextBox 5">
            <a:extLst>
              <a:ext uri="{FF2B5EF4-FFF2-40B4-BE49-F238E27FC236}">
                <a16:creationId xmlns:a16="http://schemas.microsoft.com/office/drawing/2014/main" id="{E31A0CD6-7792-53D5-D698-F9A8EFAA9CD1}"/>
              </a:ext>
            </a:extLst>
          </p:cNvPr>
          <p:cNvSpPr txBox="1"/>
          <p:nvPr/>
        </p:nvSpPr>
        <p:spPr>
          <a:xfrm>
            <a:off x="2646049" y="7010399"/>
            <a:ext cx="1000274"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Jan 25 </a:t>
            </a:r>
          </a:p>
        </p:txBody>
      </p:sp>
      <p:sp>
        <p:nvSpPr>
          <p:cNvPr id="7" name="TextBox 6">
            <a:extLst>
              <a:ext uri="{FF2B5EF4-FFF2-40B4-BE49-F238E27FC236}">
                <a16:creationId xmlns:a16="http://schemas.microsoft.com/office/drawing/2014/main" id="{87A8929E-3306-5D90-11DC-3A0BE5D86E32}"/>
              </a:ext>
            </a:extLst>
          </p:cNvPr>
          <p:cNvSpPr txBox="1"/>
          <p:nvPr/>
        </p:nvSpPr>
        <p:spPr>
          <a:xfrm>
            <a:off x="1603590" y="2986636"/>
            <a:ext cx="3115608" cy="159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err="1">
                <a:solidFill>
                  <a:srgbClr val="000000"/>
                </a:solidFill>
                <a:latin typeface="IBM Plex Sans Medm" panose="020B0503050203000203" pitchFamily="34" charset="0"/>
              </a:rPr>
              <a:t>EquationFormer</a:t>
            </a:r>
            <a:r>
              <a:rPr lang="en-US" sz="2800">
                <a:solidFill>
                  <a:srgbClr val="000000"/>
                </a:solidFill>
                <a:latin typeface="IBM Plex Sans Medm" panose="020B0503050203000203" pitchFamily="34" charset="0"/>
              </a:rPr>
              <a:t>: </a:t>
            </a:r>
          </a:p>
          <a:p>
            <a:pPr algn="ctr">
              <a:lnSpc>
                <a:spcPct val="120000"/>
              </a:lnSpc>
              <a:spcAft>
                <a:spcPts val="600"/>
              </a:spcAft>
              <a:defRPr/>
            </a:pPr>
            <a:r>
              <a:rPr lang="en-US" sz="2800">
                <a:solidFill>
                  <a:srgbClr val="000000"/>
                </a:solidFill>
              </a:rPr>
              <a:t>Model for equation understanding</a:t>
            </a:r>
          </a:p>
        </p:txBody>
      </p:sp>
      <p:cxnSp>
        <p:nvCxnSpPr>
          <p:cNvPr id="8" name="Straight Connector 7">
            <a:extLst>
              <a:ext uri="{FF2B5EF4-FFF2-40B4-BE49-F238E27FC236}">
                <a16:creationId xmlns:a16="http://schemas.microsoft.com/office/drawing/2014/main" id="{78329F7D-1883-7AAD-F769-3C90FB2B393D}"/>
              </a:ext>
            </a:extLst>
          </p:cNvPr>
          <p:cNvCxnSpPr>
            <a:cxnSpLocks/>
            <a:endCxn id="30" idx="0"/>
          </p:cNvCxnSpPr>
          <p:nvPr/>
        </p:nvCxnSpPr>
        <p:spPr bwMode="auto">
          <a:xfrm flipH="1">
            <a:off x="3147589" y="4576687"/>
            <a:ext cx="13805" cy="149725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B78F6533-A5B4-7621-E10B-101B04E5EE1B}"/>
              </a:ext>
            </a:extLst>
          </p:cNvPr>
          <p:cNvSpPr/>
          <p:nvPr/>
        </p:nvSpPr>
        <p:spPr bwMode="auto">
          <a:xfrm>
            <a:off x="4508630" y="6086092"/>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6" name="TextBox 15">
            <a:extLst>
              <a:ext uri="{FF2B5EF4-FFF2-40B4-BE49-F238E27FC236}">
                <a16:creationId xmlns:a16="http://schemas.microsoft.com/office/drawing/2014/main" id="{19236286-0959-4AC7-8A48-971F9D060A43}"/>
              </a:ext>
            </a:extLst>
          </p:cNvPr>
          <p:cNvSpPr txBox="1"/>
          <p:nvPr/>
        </p:nvSpPr>
        <p:spPr>
          <a:xfrm>
            <a:off x="4471888" y="5650986"/>
            <a:ext cx="841577"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Feb 7 </a:t>
            </a:r>
          </a:p>
        </p:txBody>
      </p:sp>
      <p:sp>
        <p:nvSpPr>
          <p:cNvPr id="19" name="TextBox 18">
            <a:extLst>
              <a:ext uri="{FF2B5EF4-FFF2-40B4-BE49-F238E27FC236}">
                <a16:creationId xmlns:a16="http://schemas.microsoft.com/office/drawing/2014/main" id="{8039AABC-9C4E-6384-AC87-1106890B5C56}"/>
              </a:ext>
            </a:extLst>
          </p:cNvPr>
          <p:cNvSpPr txBox="1"/>
          <p:nvPr/>
        </p:nvSpPr>
        <p:spPr>
          <a:xfrm>
            <a:off x="3334873" y="8717756"/>
            <a:ext cx="3115608" cy="1513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a:solidFill>
                  <a:srgbClr val="000000"/>
                </a:solidFill>
                <a:latin typeface="IBM Plex Sans Medm" panose="020B0503050203000203" pitchFamily="34" charset="0"/>
              </a:rPr>
              <a:t>Docling-</a:t>
            </a:r>
            <a:r>
              <a:rPr lang="en-US" sz="2800" err="1">
                <a:solidFill>
                  <a:srgbClr val="000000"/>
                </a:solidFill>
                <a:latin typeface="IBM Plex Sans Medm" panose="020B0503050203000203" pitchFamily="34" charset="0"/>
              </a:rPr>
              <a:t>dpbench</a:t>
            </a:r>
            <a:r>
              <a:rPr lang="en-US" sz="2800">
                <a:solidFill>
                  <a:srgbClr val="000000"/>
                </a:solidFill>
                <a:latin typeface="IBM Plex Sans Medm" panose="020B0503050203000203" pitchFamily="34" charset="0"/>
              </a:rPr>
              <a:t>: </a:t>
            </a:r>
            <a:br>
              <a:rPr lang="en-US" sz="2800">
                <a:solidFill>
                  <a:srgbClr val="000000"/>
                </a:solidFill>
                <a:latin typeface="IBM Plex Sans Medm" panose="020B0503050203000203" pitchFamily="34" charset="0"/>
              </a:rPr>
            </a:br>
            <a:r>
              <a:rPr lang="en-US" sz="2800">
                <a:solidFill>
                  <a:srgbClr val="000000"/>
                </a:solidFill>
              </a:rPr>
              <a:t>complete dataset for quality</a:t>
            </a:r>
          </a:p>
        </p:txBody>
      </p:sp>
      <p:cxnSp>
        <p:nvCxnSpPr>
          <p:cNvPr id="26" name="Straight Connector 25">
            <a:extLst>
              <a:ext uri="{FF2B5EF4-FFF2-40B4-BE49-F238E27FC236}">
                <a16:creationId xmlns:a16="http://schemas.microsoft.com/office/drawing/2014/main" id="{ABA253A1-97F5-D059-4A26-A6F879BCE521}"/>
              </a:ext>
            </a:extLst>
          </p:cNvPr>
          <p:cNvCxnSpPr>
            <a:cxnSpLocks/>
            <a:stCxn id="12" idx="4"/>
          </p:cNvCxnSpPr>
          <p:nvPr/>
        </p:nvCxnSpPr>
        <p:spPr bwMode="auto">
          <a:xfrm flipH="1">
            <a:off x="4892677" y="6854188"/>
            <a:ext cx="1" cy="186356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937F157F-6127-4FAE-3326-F03EA912C496}"/>
              </a:ext>
            </a:extLst>
          </p:cNvPr>
          <p:cNvSpPr/>
          <p:nvPr/>
        </p:nvSpPr>
        <p:spPr bwMode="auto">
          <a:xfrm>
            <a:off x="6290192" y="6073942"/>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9" name="TextBox 38">
            <a:extLst>
              <a:ext uri="{FF2B5EF4-FFF2-40B4-BE49-F238E27FC236}">
                <a16:creationId xmlns:a16="http://schemas.microsoft.com/office/drawing/2014/main" id="{3BF54761-56F0-9330-1991-58CE375D0B5E}"/>
              </a:ext>
            </a:extLst>
          </p:cNvPr>
          <p:cNvSpPr txBox="1"/>
          <p:nvPr/>
        </p:nvSpPr>
        <p:spPr>
          <a:xfrm>
            <a:off x="6252047" y="7010399"/>
            <a:ext cx="841577"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Feb 9 </a:t>
            </a:r>
          </a:p>
        </p:txBody>
      </p:sp>
      <p:sp>
        <p:nvSpPr>
          <p:cNvPr id="40" name="TextBox 39">
            <a:extLst>
              <a:ext uri="{FF2B5EF4-FFF2-40B4-BE49-F238E27FC236}">
                <a16:creationId xmlns:a16="http://schemas.microsoft.com/office/drawing/2014/main" id="{988DF414-6F0B-3580-42BB-BE2708DE6535}"/>
              </a:ext>
            </a:extLst>
          </p:cNvPr>
          <p:cNvSpPr txBox="1"/>
          <p:nvPr/>
        </p:nvSpPr>
        <p:spPr>
          <a:xfrm>
            <a:off x="5130241" y="2986636"/>
            <a:ext cx="3115608" cy="159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err="1">
                <a:solidFill>
                  <a:srgbClr val="000000"/>
                </a:solidFill>
                <a:latin typeface="IBM Plex Sans Medm" panose="020B0503050203000203" pitchFamily="34" charset="0"/>
              </a:rPr>
              <a:t>CodeFormer</a:t>
            </a:r>
            <a:r>
              <a:rPr lang="en-US" sz="2800">
                <a:solidFill>
                  <a:srgbClr val="000000"/>
                </a:solidFill>
                <a:latin typeface="IBM Plex Sans Medm" panose="020B0503050203000203" pitchFamily="34" charset="0"/>
              </a:rPr>
              <a:t>: </a:t>
            </a:r>
          </a:p>
          <a:p>
            <a:pPr algn="ctr">
              <a:lnSpc>
                <a:spcPct val="120000"/>
              </a:lnSpc>
              <a:spcAft>
                <a:spcPts val="600"/>
              </a:spcAft>
              <a:defRPr/>
            </a:pPr>
            <a:r>
              <a:rPr lang="en-US" sz="2800">
                <a:solidFill>
                  <a:srgbClr val="000000"/>
                </a:solidFill>
              </a:rPr>
              <a:t>Model for code understanding</a:t>
            </a:r>
          </a:p>
        </p:txBody>
      </p:sp>
      <p:cxnSp>
        <p:nvCxnSpPr>
          <p:cNvPr id="41" name="Straight Connector 40">
            <a:extLst>
              <a:ext uri="{FF2B5EF4-FFF2-40B4-BE49-F238E27FC236}">
                <a16:creationId xmlns:a16="http://schemas.microsoft.com/office/drawing/2014/main" id="{72608B19-D5F6-8B18-E52B-EFF2C677CBD4}"/>
              </a:ext>
            </a:extLst>
          </p:cNvPr>
          <p:cNvCxnSpPr>
            <a:cxnSpLocks/>
          </p:cNvCxnSpPr>
          <p:nvPr/>
        </p:nvCxnSpPr>
        <p:spPr bwMode="auto">
          <a:xfrm flipH="1">
            <a:off x="6688045" y="4576686"/>
            <a:ext cx="13805" cy="149725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C164B8AF-BDE8-BA15-011F-67472E927224}"/>
              </a:ext>
            </a:extLst>
          </p:cNvPr>
          <p:cNvSpPr/>
          <p:nvPr/>
        </p:nvSpPr>
        <p:spPr bwMode="auto">
          <a:xfrm>
            <a:off x="8835227" y="6105867"/>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44" name="TextBox 43">
            <a:extLst>
              <a:ext uri="{FF2B5EF4-FFF2-40B4-BE49-F238E27FC236}">
                <a16:creationId xmlns:a16="http://schemas.microsoft.com/office/drawing/2014/main" id="{26778FB9-76FD-597A-A5F7-F0141B454861}"/>
              </a:ext>
            </a:extLst>
          </p:cNvPr>
          <p:cNvSpPr txBox="1"/>
          <p:nvPr/>
        </p:nvSpPr>
        <p:spPr>
          <a:xfrm>
            <a:off x="8702050" y="5623558"/>
            <a:ext cx="102592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Feb 11 </a:t>
            </a:r>
          </a:p>
        </p:txBody>
      </p:sp>
      <p:sp>
        <p:nvSpPr>
          <p:cNvPr id="46" name="TextBox 45">
            <a:extLst>
              <a:ext uri="{FF2B5EF4-FFF2-40B4-BE49-F238E27FC236}">
                <a16:creationId xmlns:a16="http://schemas.microsoft.com/office/drawing/2014/main" id="{A7E79532-BB6F-674E-0965-303D1E47A1FA}"/>
              </a:ext>
            </a:extLst>
          </p:cNvPr>
          <p:cNvSpPr txBox="1"/>
          <p:nvPr/>
        </p:nvSpPr>
        <p:spPr>
          <a:xfrm>
            <a:off x="7661470" y="8737531"/>
            <a:ext cx="3115608" cy="9960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Right-to-left language support</a:t>
            </a:r>
          </a:p>
        </p:txBody>
      </p:sp>
      <p:cxnSp>
        <p:nvCxnSpPr>
          <p:cNvPr id="47" name="Straight Connector 46">
            <a:extLst>
              <a:ext uri="{FF2B5EF4-FFF2-40B4-BE49-F238E27FC236}">
                <a16:creationId xmlns:a16="http://schemas.microsoft.com/office/drawing/2014/main" id="{AFBA9ED2-0CDD-F904-93F5-DA4A833843BF}"/>
              </a:ext>
            </a:extLst>
          </p:cNvPr>
          <p:cNvCxnSpPr>
            <a:cxnSpLocks/>
            <a:stCxn id="42" idx="4"/>
          </p:cNvCxnSpPr>
          <p:nvPr/>
        </p:nvCxnSpPr>
        <p:spPr bwMode="auto">
          <a:xfrm flipH="1">
            <a:off x="9219274" y="6873963"/>
            <a:ext cx="1" cy="186356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06D981EB-DDBA-A811-A782-78E887515166}"/>
              </a:ext>
            </a:extLst>
          </p:cNvPr>
          <p:cNvSpPr/>
          <p:nvPr/>
        </p:nvSpPr>
        <p:spPr bwMode="auto">
          <a:xfrm>
            <a:off x="11014297" y="6073941"/>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50" name="TextBox 49">
            <a:extLst>
              <a:ext uri="{FF2B5EF4-FFF2-40B4-BE49-F238E27FC236}">
                <a16:creationId xmlns:a16="http://schemas.microsoft.com/office/drawing/2014/main" id="{D3F86EE5-712A-7ED5-C86A-15B66C3BE9C7}"/>
              </a:ext>
            </a:extLst>
          </p:cNvPr>
          <p:cNvSpPr txBox="1"/>
          <p:nvPr/>
        </p:nvSpPr>
        <p:spPr>
          <a:xfrm>
            <a:off x="10883980" y="7010398"/>
            <a:ext cx="102592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Feb 18 </a:t>
            </a:r>
          </a:p>
        </p:txBody>
      </p:sp>
      <p:sp>
        <p:nvSpPr>
          <p:cNvPr id="51" name="TextBox 50">
            <a:extLst>
              <a:ext uri="{FF2B5EF4-FFF2-40B4-BE49-F238E27FC236}">
                <a16:creationId xmlns:a16="http://schemas.microsoft.com/office/drawing/2014/main" id="{81EEA827-AA38-78A2-2D1C-1A9624847828}"/>
              </a:ext>
            </a:extLst>
          </p:cNvPr>
          <p:cNvSpPr txBox="1"/>
          <p:nvPr/>
        </p:nvSpPr>
        <p:spPr>
          <a:xfrm>
            <a:off x="9854346" y="2986635"/>
            <a:ext cx="3115608" cy="159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a:solidFill>
                  <a:srgbClr val="000000"/>
                </a:solidFill>
                <a:latin typeface="IBM Plex Sans Medm" panose="020B0503050203000203" pitchFamily="34" charset="0"/>
              </a:rPr>
              <a:t>Reading-Order: </a:t>
            </a:r>
          </a:p>
          <a:p>
            <a:pPr algn="ctr">
              <a:lnSpc>
                <a:spcPct val="120000"/>
              </a:lnSpc>
              <a:spcAft>
                <a:spcPts val="600"/>
              </a:spcAft>
              <a:defRPr/>
            </a:pPr>
            <a:r>
              <a:rPr lang="en-US" sz="2800">
                <a:solidFill>
                  <a:srgbClr val="000000"/>
                </a:solidFill>
              </a:rPr>
              <a:t>Model for reading-order</a:t>
            </a:r>
          </a:p>
        </p:txBody>
      </p:sp>
      <p:cxnSp>
        <p:nvCxnSpPr>
          <p:cNvPr id="52" name="Straight Connector 51">
            <a:extLst>
              <a:ext uri="{FF2B5EF4-FFF2-40B4-BE49-F238E27FC236}">
                <a16:creationId xmlns:a16="http://schemas.microsoft.com/office/drawing/2014/main" id="{E9512429-B368-05F7-259C-8074907DC846}"/>
              </a:ext>
            </a:extLst>
          </p:cNvPr>
          <p:cNvCxnSpPr>
            <a:cxnSpLocks/>
          </p:cNvCxnSpPr>
          <p:nvPr/>
        </p:nvCxnSpPr>
        <p:spPr bwMode="auto">
          <a:xfrm flipH="1">
            <a:off x="11412150" y="4576685"/>
            <a:ext cx="13805" cy="149725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778E52F6-2DAC-5944-B8F5-92B4BB1CCBF3}"/>
              </a:ext>
            </a:extLst>
          </p:cNvPr>
          <p:cNvSpPr/>
          <p:nvPr/>
        </p:nvSpPr>
        <p:spPr bwMode="auto">
          <a:xfrm>
            <a:off x="12956150" y="6086092"/>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54" name="TextBox 53">
            <a:extLst>
              <a:ext uri="{FF2B5EF4-FFF2-40B4-BE49-F238E27FC236}">
                <a16:creationId xmlns:a16="http://schemas.microsoft.com/office/drawing/2014/main" id="{2A501D89-3F7B-DE37-04FC-581BC33B0C8B}"/>
              </a:ext>
            </a:extLst>
          </p:cNvPr>
          <p:cNvSpPr txBox="1"/>
          <p:nvPr/>
        </p:nvSpPr>
        <p:spPr>
          <a:xfrm>
            <a:off x="12825149" y="5533563"/>
            <a:ext cx="102592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Feb 21 </a:t>
            </a:r>
          </a:p>
        </p:txBody>
      </p:sp>
      <p:sp>
        <p:nvSpPr>
          <p:cNvPr id="56" name="TextBox 55">
            <a:extLst>
              <a:ext uri="{FF2B5EF4-FFF2-40B4-BE49-F238E27FC236}">
                <a16:creationId xmlns:a16="http://schemas.microsoft.com/office/drawing/2014/main" id="{5E18C1C7-8BEA-15E4-D52C-61246DD4C4D5}"/>
              </a:ext>
            </a:extLst>
          </p:cNvPr>
          <p:cNvSpPr txBox="1"/>
          <p:nvPr/>
        </p:nvSpPr>
        <p:spPr>
          <a:xfrm>
            <a:off x="11782393" y="8717756"/>
            <a:ext cx="3115608" cy="9960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Caption/footnote linking</a:t>
            </a:r>
          </a:p>
        </p:txBody>
      </p:sp>
      <p:cxnSp>
        <p:nvCxnSpPr>
          <p:cNvPr id="57" name="Straight Connector 56">
            <a:extLst>
              <a:ext uri="{FF2B5EF4-FFF2-40B4-BE49-F238E27FC236}">
                <a16:creationId xmlns:a16="http://schemas.microsoft.com/office/drawing/2014/main" id="{E5B848F5-1B80-2450-B0FB-EE006B06BE91}"/>
              </a:ext>
            </a:extLst>
          </p:cNvPr>
          <p:cNvCxnSpPr>
            <a:cxnSpLocks/>
            <a:stCxn id="53" idx="4"/>
          </p:cNvCxnSpPr>
          <p:nvPr/>
        </p:nvCxnSpPr>
        <p:spPr bwMode="auto">
          <a:xfrm flipH="1">
            <a:off x="13340197" y="6854188"/>
            <a:ext cx="1" cy="186356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0" name="Oval 59">
            <a:extLst>
              <a:ext uri="{FF2B5EF4-FFF2-40B4-BE49-F238E27FC236}">
                <a16:creationId xmlns:a16="http://schemas.microsoft.com/office/drawing/2014/main" id="{87F0F0E1-6307-F038-2658-F40018F206AC}"/>
              </a:ext>
            </a:extLst>
          </p:cNvPr>
          <p:cNvSpPr/>
          <p:nvPr/>
        </p:nvSpPr>
        <p:spPr bwMode="auto">
          <a:xfrm>
            <a:off x="7658101" y="6082966"/>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61" name="TextBox 60">
            <a:extLst>
              <a:ext uri="{FF2B5EF4-FFF2-40B4-BE49-F238E27FC236}">
                <a16:creationId xmlns:a16="http://schemas.microsoft.com/office/drawing/2014/main" id="{1A572DB1-0E6C-0AA6-89CA-7EDE3D495109}"/>
              </a:ext>
            </a:extLst>
          </p:cNvPr>
          <p:cNvSpPr txBox="1"/>
          <p:nvPr/>
        </p:nvSpPr>
        <p:spPr>
          <a:xfrm>
            <a:off x="7518117" y="5623903"/>
            <a:ext cx="102592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Feb 10 </a:t>
            </a:r>
          </a:p>
        </p:txBody>
      </p:sp>
      <p:sp>
        <p:nvSpPr>
          <p:cNvPr id="62" name="TextBox 61">
            <a:extLst>
              <a:ext uri="{FF2B5EF4-FFF2-40B4-BE49-F238E27FC236}">
                <a16:creationId xmlns:a16="http://schemas.microsoft.com/office/drawing/2014/main" id="{EEEBE7E8-8F6C-E63F-69DB-03F965F095F0}"/>
              </a:ext>
            </a:extLst>
          </p:cNvPr>
          <p:cNvSpPr txBox="1"/>
          <p:nvPr/>
        </p:nvSpPr>
        <p:spPr>
          <a:xfrm>
            <a:off x="6484345" y="10976408"/>
            <a:ext cx="3115608" cy="9960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Granite-vision integration</a:t>
            </a:r>
          </a:p>
        </p:txBody>
      </p:sp>
      <p:cxnSp>
        <p:nvCxnSpPr>
          <p:cNvPr id="64" name="Straight Connector 63">
            <a:extLst>
              <a:ext uri="{FF2B5EF4-FFF2-40B4-BE49-F238E27FC236}">
                <a16:creationId xmlns:a16="http://schemas.microsoft.com/office/drawing/2014/main" id="{4FC84BE3-8125-8D41-29E3-7D6E896D31B5}"/>
              </a:ext>
            </a:extLst>
          </p:cNvPr>
          <p:cNvCxnSpPr>
            <a:cxnSpLocks/>
            <a:stCxn id="60" idx="4"/>
          </p:cNvCxnSpPr>
          <p:nvPr/>
        </p:nvCxnSpPr>
        <p:spPr bwMode="auto">
          <a:xfrm>
            <a:off x="8042149" y="6851062"/>
            <a:ext cx="0" cy="41253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6" name="Oval 75">
            <a:extLst>
              <a:ext uri="{FF2B5EF4-FFF2-40B4-BE49-F238E27FC236}">
                <a16:creationId xmlns:a16="http://schemas.microsoft.com/office/drawing/2014/main" id="{5DB53BC0-0C0C-128A-E333-6CFCE17A17BD}"/>
              </a:ext>
            </a:extLst>
          </p:cNvPr>
          <p:cNvSpPr/>
          <p:nvPr/>
        </p:nvSpPr>
        <p:spPr bwMode="auto">
          <a:xfrm>
            <a:off x="17311700" y="6092982"/>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77" name="TextBox 76">
            <a:extLst>
              <a:ext uri="{FF2B5EF4-FFF2-40B4-BE49-F238E27FC236}">
                <a16:creationId xmlns:a16="http://schemas.microsoft.com/office/drawing/2014/main" id="{E7A95977-AAA3-5ECC-5BB9-B2DAE6B3E60D}"/>
              </a:ext>
            </a:extLst>
          </p:cNvPr>
          <p:cNvSpPr txBox="1"/>
          <p:nvPr/>
        </p:nvSpPr>
        <p:spPr>
          <a:xfrm>
            <a:off x="17227672" y="7029439"/>
            <a:ext cx="960198"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Mar 17</a:t>
            </a:r>
          </a:p>
        </p:txBody>
      </p:sp>
      <p:sp>
        <p:nvSpPr>
          <p:cNvPr id="78" name="TextBox 77">
            <a:extLst>
              <a:ext uri="{FF2B5EF4-FFF2-40B4-BE49-F238E27FC236}">
                <a16:creationId xmlns:a16="http://schemas.microsoft.com/office/drawing/2014/main" id="{B2B5488C-C944-E0A7-0EEB-691D3C41C9AB}"/>
              </a:ext>
            </a:extLst>
          </p:cNvPr>
          <p:cNvSpPr txBox="1"/>
          <p:nvPr/>
        </p:nvSpPr>
        <p:spPr>
          <a:xfrm>
            <a:off x="15448551" y="1803185"/>
            <a:ext cx="4494395" cy="159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err="1">
                <a:solidFill>
                  <a:srgbClr val="000000"/>
                </a:solidFill>
                <a:latin typeface="IBM Plex Sans Medm" panose="020B0503050203000203" pitchFamily="34" charset="0"/>
              </a:rPr>
              <a:t>SmolDocling</a:t>
            </a:r>
            <a:r>
              <a:rPr lang="en-US" sz="2800">
                <a:solidFill>
                  <a:srgbClr val="000000"/>
                </a:solidFill>
                <a:latin typeface="IBM Plex Sans Medm" panose="020B0503050203000203" pitchFamily="34" charset="0"/>
              </a:rPr>
              <a:t>: </a:t>
            </a:r>
          </a:p>
          <a:p>
            <a:pPr algn="ctr">
              <a:lnSpc>
                <a:spcPct val="120000"/>
              </a:lnSpc>
              <a:spcAft>
                <a:spcPts val="600"/>
              </a:spcAft>
              <a:defRPr/>
            </a:pPr>
            <a:r>
              <a:rPr lang="en-US" sz="2800">
                <a:solidFill>
                  <a:srgbClr val="000000"/>
                </a:solidFill>
              </a:rPr>
              <a:t>Single VLM Model for OCR/Layout/table/chart</a:t>
            </a:r>
          </a:p>
        </p:txBody>
      </p:sp>
      <p:cxnSp>
        <p:nvCxnSpPr>
          <p:cNvPr id="79" name="Straight Connector 78">
            <a:extLst>
              <a:ext uri="{FF2B5EF4-FFF2-40B4-BE49-F238E27FC236}">
                <a16:creationId xmlns:a16="http://schemas.microsoft.com/office/drawing/2014/main" id="{0B2B1B30-BF4E-B72E-63AE-DAE5E05E1A60}"/>
              </a:ext>
            </a:extLst>
          </p:cNvPr>
          <p:cNvCxnSpPr>
            <a:cxnSpLocks/>
            <a:endCxn id="76" idx="0"/>
          </p:cNvCxnSpPr>
          <p:nvPr/>
        </p:nvCxnSpPr>
        <p:spPr bwMode="auto">
          <a:xfrm flipH="1">
            <a:off x="17695748" y="3393236"/>
            <a:ext cx="1" cy="26997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2" name="Oval 81">
            <a:extLst>
              <a:ext uri="{FF2B5EF4-FFF2-40B4-BE49-F238E27FC236}">
                <a16:creationId xmlns:a16="http://schemas.microsoft.com/office/drawing/2014/main" id="{0EFC43D5-55E9-C752-9B96-20C66EB6FF2B}"/>
              </a:ext>
            </a:extLst>
          </p:cNvPr>
          <p:cNvSpPr/>
          <p:nvPr/>
        </p:nvSpPr>
        <p:spPr bwMode="auto">
          <a:xfrm>
            <a:off x="15034744" y="6166848"/>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83" name="TextBox 82">
            <a:extLst>
              <a:ext uri="{FF2B5EF4-FFF2-40B4-BE49-F238E27FC236}">
                <a16:creationId xmlns:a16="http://schemas.microsoft.com/office/drawing/2014/main" id="{FC574ABD-8E76-A315-65CF-699CD4D153E7}"/>
              </a:ext>
            </a:extLst>
          </p:cNvPr>
          <p:cNvSpPr txBox="1"/>
          <p:nvPr/>
        </p:nvSpPr>
        <p:spPr>
          <a:xfrm>
            <a:off x="14891555" y="5635596"/>
            <a:ext cx="1032334"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Mar 10 </a:t>
            </a:r>
          </a:p>
        </p:txBody>
      </p:sp>
      <p:sp>
        <p:nvSpPr>
          <p:cNvPr id="84" name="TextBox 83">
            <a:extLst>
              <a:ext uri="{FF2B5EF4-FFF2-40B4-BE49-F238E27FC236}">
                <a16:creationId xmlns:a16="http://schemas.microsoft.com/office/drawing/2014/main" id="{B875402C-DD72-7060-6D2A-E9EBA8E37BEA}"/>
              </a:ext>
            </a:extLst>
          </p:cNvPr>
          <p:cNvSpPr txBox="1"/>
          <p:nvPr/>
        </p:nvSpPr>
        <p:spPr>
          <a:xfrm>
            <a:off x="13860988" y="11060290"/>
            <a:ext cx="3115608" cy="9960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Updated </a:t>
            </a:r>
            <a:r>
              <a:rPr lang="en-US" sz="2800" b="1" err="1">
                <a:solidFill>
                  <a:srgbClr val="000000"/>
                </a:solidFill>
              </a:rPr>
              <a:t>TableFormer</a:t>
            </a:r>
            <a:endParaRPr lang="en-US" sz="2800" b="1">
              <a:solidFill>
                <a:srgbClr val="000000"/>
              </a:solidFill>
            </a:endParaRPr>
          </a:p>
        </p:txBody>
      </p:sp>
      <p:cxnSp>
        <p:nvCxnSpPr>
          <p:cNvPr id="85" name="Straight Connector 84">
            <a:extLst>
              <a:ext uri="{FF2B5EF4-FFF2-40B4-BE49-F238E27FC236}">
                <a16:creationId xmlns:a16="http://schemas.microsoft.com/office/drawing/2014/main" id="{72F7AE75-45E7-C64E-F346-681985495BE2}"/>
              </a:ext>
            </a:extLst>
          </p:cNvPr>
          <p:cNvCxnSpPr>
            <a:cxnSpLocks/>
            <a:stCxn id="82" idx="4"/>
          </p:cNvCxnSpPr>
          <p:nvPr/>
        </p:nvCxnSpPr>
        <p:spPr bwMode="auto">
          <a:xfrm>
            <a:off x="15418792" y="6934944"/>
            <a:ext cx="0" cy="41253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2C84F3D9-83EA-78D9-B202-8897C24CEE44}"/>
              </a:ext>
            </a:extLst>
          </p:cNvPr>
          <p:cNvSpPr/>
          <p:nvPr/>
        </p:nvSpPr>
        <p:spPr bwMode="auto">
          <a:xfrm>
            <a:off x="10024224" y="6089904"/>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91" name="TextBox 90">
            <a:extLst>
              <a:ext uri="{FF2B5EF4-FFF2-40B4-BE49-F238E27FC236}">
                <a16:creationId xmlns:a16="http://schemas.microsoft.com/office/drawing/2014/main" id="{1CBACE7A-897E-3491-4943-47A00807B168}"/>
              </a:ext>
            </a:extLst>
          </p:cNvPr>
          <p:cNvSpPr txBox="1"/>
          <p:nvPr/>
        </p:nvSpPr>
        <p:spPr>
          <a:xfrm>
            <a:off x="9920308" y="5630841"/>
            <a:ext cx="953787"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Feb 14</a:t>
            </a:r>
          </a:p>
        </p:txBody>
      </p:sp>
      <p:sp>
        <p:nvSpPr>
          <p:cNvPr id="92" name="TextBox 91">
            <a:extLst>
              <a:ext uri="{FF2B5EF4-FFF2-40B4-BE49-F238E27FC236}">
                <a16:creationId xmlns:a16="http://schemas.microsoft.com/office/drawing/2014/main" id="{15351E60-4046-8A9E-5D05-DE1FCF2EF57F}"/>
              </a:ext>
            </a:extLst>
          </p:cNvPr>
          <p:cNvSpPr txBox="1"/>
          <p:nvPr/>
        </p:nvSpPr>
        <p:spPr>
          <a:xfrm>
            <a:off x="8245849" y="12350806"/>
            <a:ext cx="4339183" cy="9960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Support for char, word and line PDF extraction</a:t>
            </a:r>
          </a:p>
        </p:txBody>
      </p:sp>
      <p:cxnSp>
        <p:nvCxnSpPr>
          <p:cNvPr id="93" name="Straight Connector 92">
            <a:extLst>
              <a:ext uri="{FF2B5EF4-FFF2-40B4-BE49-F238E27FC236}">
                <a16:creationId xmlns:a16="http://schemas.microsoft.com/office/drawing/2014/main" id="{6F010F50-0E0C-357C-04B1-924600DB6A94}"/>
              </a:ext>
            </a:extLst>
          </p:cNvPr>
          <p:cNvCxnSpPr>
            <a:cxnSpLocks/>
            <a:stCxn id="90" idx="4"/>
          </p:cNvCxnSpPr>
          <p:nvPr/>
        </p:nvCxnSpPr>
        <p:spPr bwMode="auto">
          <a:xfrm>
            <a:off x="10408272" y="6858000"/>
            <a:ext cx="7169" cy="549280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B9921B2-F4E1-9810-4BE9-F0D4FFEC2569}"/>
              </a:ext>
            </a:extLst>
          </p:cNvPr>
          <p:cNvCxnSpPr>
            <a:cxnSpLocks/>
          </p:cNvCxnSpPr>
          <p:nvPr/>
        </p:nvCxnSpPr>
        <p:spPr bwMode="auto">
          <a:xfrm>
            <a:off x="19652547" y="6892189"/>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1CE0357C-98E0-FF9A-17C4-702F99F5D9A5}"/>
              </a:ext>
            </a:extLst>
          </p:cNvPr>
          <p:cNvSpPr/>
          <p:nvPr/>
        </p:nvSpPr>
        <p:spPr bwMode="auto">
          <a:xfrm>
            <a:off x="19260816" y="6124093"/>
            <a:ext cx="768096" cy="768096"/>
          </a:xfrm>
          <a:prstGeom prst="ellipse">
            <a:avLst/>
          </a:prstGeom>
          <a:solidFill>
            <a:srgbClr val="FFD7D9"/>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1" name="TextBox 10">
            <a:extLst>
              <a:ext uri="{FF2B5EF4-FFF2-40B4-BE49-F238E27FC236}">
                <a16:creationId xmlns:a16="http://schemas.microsoft.com/office/drawing/2014/main" id="{C87A89A7-880D-69D6-AF51-C543E926A301}"/>
              </a:ext>
            </a:extLst>
          </p:cNvPr>
          <p:cNvSpPr txBox="1"/>
          <p:nvPr/>
        </p:nvSpPr>
        <p:spPr>
          <a:xfrm>
            <a:off x="19100736" y="5626923"/>
            <a:ext cx="1285270" cy="3693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2438400">
              <a:buSzPct val="100000"/>
            </a:pPr>
            <a:r>
              <a:rPr lang="en-US" sz="2400">
                <a:cs typeface="Arial" panose="020B0604020202020204" pitchFamily="34" charset="0"/>
              </a:rPr>
              <a:t>Mar 18</a:t>
            </a:r>
          </a:p>
        </p:txBody>
      </p:sp>
      <p:pic>
        <p:nvPicPr>
          <p:cNvPr id="1026" name="Picture 2" descr="SmolDocling">
            <a:extLst>
              <a:ext uri="{FF2B5EF4-FFF2-40B4-BE49-F238E27FC236}">
                <a16:creationId xmlns:a16="http://schemas.microsoft.com/office/drawing/2014/main" id="{4C182489-E49B-A976-B62B-1CEDD0083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3447" y="3659807"/>
            <a:ext cx="2042309" cy="20423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blue and black text&#10;&#10;AI-generated content may be incorrect.">
            <a:extLst>
              <a:ext uri="{FF2B5EF4-FFF2-40B4-BE49-F238E27FC236}">
                <a16:creationId xmlns:a16="http://schemas.microsoft.com/office/drawing/2014/main" id="{111FC532-3908-2249-FC18-5B66460F9C61}"/>
              </a:ext>
            </a:extLst>
          </p:cNvPr>
          <p:cNvPicPr>
            <a:picLocks noChangeAspect="1"/>
          </p:cNvPicPr>
          <p:nvPr/>
        </p:nvPicPr>
        <p:blipFill>
          <a:blip r:embed="rId5"/>
          <a:stretch>
            <a:fillRect/>
          </a:stretch>
        </p:blipFill>
        <p:spPr>
          <a:xfrm>
            <a:off x="16651907" y="9150225"/>
            <a:ext cx="6156718" cy="845464"/>
          </a:xfrm>
          <a:prstGeom prst="rect">
            <a:avLst/>
          </a:prstGeom>
          <a:solidFill>
            <a:schemeClr val="bg1"/>
          </a:solidFill>
        </p:spPr>
      </p:pic>
      <p:sp>
        <p:nvSpPr>
          <p:cNvPr id="32" name="TextBox 31">
            <a:extLst>
              <a:ext uri="{FF2B5EF4-FFF2-40B4-BE49-F238E27FC236}">
                <a16:creationId xmlns:a16="http://schemas.microsoft.com/office/drawing/2014/main" id="{784D83B1-1481-2272-A153-0FEB97B66A00}"/>
              </a:ext>
            </a:extLst>
          </p:cNvPr>
          <p:cNvSpPr txBox="1"/>
          <p:nvPr/>
        </p:nvSpPr>
        <p:spPr>
          <a:xfrm>
            <a:off x="17497387" y="10620813"/>
            <a:ext cx="4494395" cy="2107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a:solidFill>
                  <a:srgbClr val="000000"/>
                </a:solidFill>
                <a:latin typeface="IBM Plex Sans Medm" panose="020B0503050203000203" pitchFamily="34" charset="0"/>
              </a:rPr>
              <a:t>Docling joins LF AI &amp; Data</a:t>
            </a:r>
          </a:p>
          <a:p>
            <a:pPr algn="ctr">
              <a:lnSpc>
                <a:spcPct val="120000"/>
              </a:lnSpc>
              <a:spcAft>
                <a:spcPts val="600"/>
              </a:spcAft>
              <a:defRPr/>
            </a:pPr>
            <a:r>
              <a:rPr lang="en-US" sz="2800">
                <a:solidFill>
                  <a:srgbClr val="000000"/>
                </a:solidFill>
              </a:rPr>
              <a:t>Moving Docling to a completely open-source governance</a:t>
            </a:r>
          </a:p>
        </p:txBody>
      </p:sp>
      <p:sp>
        <p:nvSpPr>
          <p:cNvPr id="34" name="Oval 33">
            <a:extLst>
              <a:ext uri="{FF2B5EF4-FFF2-40B4-BE49-F238E27FC236}">
                <a16:creationId xmlns:a16="http://schemas.microsoft.com/office/drawing/2014/main" id="{C163B68B-F972-6E4B-09F0-5F099A4F06A7}"/>
              </a:ext>
            </a:extLst>
          </p:cNvPr>
          <p:cNvSpPr/>
          <p:nvPr/>
        </p:nvSpPr>
        <p:spPr bwMode="auto">
          <a:xfrm>
            <a:off x="13967005" y="6089904"/>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5" name="TextBox 34">
            <a:extLst>
              <a:ext uri="{FF2B5EF4-FFF2-40B4-BE49-F238E27FC236}">
                <a16:creationId xmlns:a16="http://schemas.microsoft.com/office/drawing/2014/main" id="{1AEF81A9-C909-28C3-F880-3FE52045C1D4}"/>
              </a:ext>
            </a:extLst>
          </p:cNvPr>
          <p:cNvSpPr txBox="1"/>
          <p:nvPr/>
        </p:nvSpPr>
        <p:spPr>
          <a:xfrm>
            <a:off x="13963127" y="6981950"/>
            <a:ext cx="7758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Mar 8</a:t>
            </a:r>
          </a:p>
        </p:txBody>
      </p:sp>
      <p:sp>
        <p:nvSpPr>
          <p:cNvPr id="36" name="TextBox 35">
            <a:extLst>
              <a:ext uri="{FF2B5EF4-FFF2-40B4-BE49-F238E27FC236}">
                <a16:creationId xmlns:a16="http://schemas.microsoft.com/office/drawing/2014/main" id="{CE01EB33-F5A8-C092-25F6-B8E471E1FCC9}"/>
              </a:ext>
            </a:extLst>
          </p:cNvPr>
          <p:cNvSpPr txBox="1"/>
          <p:nvPr/>
        </p:nvSpPr>
        <p:spPr>
          <a:xfrm>
            <a:off x="13166674" y="3824314"/>
            <a:ext cx="2368758" cy="9960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a:solidFill>
                  <a:srgbClr val="000000"/>
                </a:solidFill>
                <a:latin typeface="IBM Plex Sans Light" panose="020B0403050203000203" pitchFamily="34" charset="0"/>
              </a:rPr>
              <a:t>Workshop at AAAI 2025</a:t>
            </a:r>
          </a:p>
        </p:txBody>
      </p:sp>
      <p:cxnSp>
        <p:nvCxnSpPr>
          <p:cNvPr id="37" name="Straight Connector 36">
            <a:extLst>
              <a:ext uri="{FF2B5EF4-FFF2-40B4-BE49-F238E27FC236}">
                <a16:creationId xmlns:a16="http://schemas.microsoft.com/office/drawing/2014/main" id="{7C7BD7A1-6B2A-7B4F-A021-994C66B0FF02}"/>
              </a:ext>
            </a:extLst>
          </p:cNvPr>
          <p:cNvCxnSpPr>
            <a:cxnSpLocks/>
            <a:endCxn id="34" idx="0"/>
          </p:cNvCxnSpPr>
          <p:nvPr/>
        </p:nvCxnSpPr>
        <p:spPr bwMode="auto">
          <a:xfrm>
            <a:off x="14351053" y="4820356"/>
            <a:ext cx="0" cy="126954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18B5FBCF-8C9F-1385-1DF5-0D18A4CD7BC5}"/>
              </a:ext>
            </a:extLst>
          </p:cNvPr>
          <p:cNvSpPr/>
          <p:nvPr/>
        </p:nvSpPr>
        <p:spPr bwMode="auto">
          <a:xfrm>
            <a:off x="21890441" y="6092982"/>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55" name="TextBox 54">
            <a:extLst>
              <a:ext uri="{FF2B5EF4-FFF2-40B4-BE49-F238E27FC236}">
                <a16:creationId xmlns:a16="http://schemas.microsoft.com/office/drawing/2014/main" id="{A9108E3F-88E1-4621-9BF8-1F40296A3699}"/>
              </a:ext>
            </a:extLst>
          </p:cNvPr>
          <p:cNvSpPr txBox="1"/>
          <p:nvPr/>
        </p:nvSpPr>
        <p:spPr>
          <a:xfrm>
            <a:off x="21806412" y="7029439"/>
            <a:ext cx="96019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8400">
              <a:buSzPct val="100000"/>
            </a:pPr>
            <a:r>
              <a:rPr lang="en-US" sz="2400">
                <a:cs typeface="Arial" panose="020B0604020202020204" pitchFamily="34" charset="0"/>
              </a:rPr>
              <a:t>Mar 19</a:t>
            </a:r>
          </a:p>
        </p:txBody>
      </p:sp>
      <p:sp>
        <p:nvSpPr>
          <p:cNvPr id="58" name="TextBox 57">
            <a:extLst>
              <a:ext uri="{FF2B5EF4-FFF2-40B4-BE49-F238E27FC236}">
                <a16:creationId xmlns:a16="http://schemas.microsoft.com/office/drawing/2014/main" id="{B05B99A4-3409-5637-5CCD-E0A61E8E9BFF}"/>
              </a:ext>
            </a:extLst>
          </p:cNvPr>
          <p:cNvSpPr txBox="1"/>
          <p:nvPr/>
        </p:nvSpPr>
        <p:spPr>
          <a:xfrm>
            <a:off x="20088799" y="3417369"/>
            <a:ext cx="4371380" cy="159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ct val="120000"/>
              </a:lnSpc>
              <a:spcAft>
                <a:spcPts val="600"/>
              </a:spcAft>
              <a:defRPr/>
            </a:pPr>
            <a:r>
              <a:rPr lang="en-US" sz="2800">
                <a:solidFill>
                  <a:srgbClr val="000000"/>
                </a:solidFill>
                <a:latin typeface="IBM Plex Sans Medm" panose="020B0503050203000203" pitchFamily="34" charset="0"/>
              </a:rPr>
              <a:t>Docling-MCP: </a:t>
            </a:r>
          </a:p>
          <a:p>
            <a:pPr algn="ctr">
              <a:lnSpc>
                <a:spcPct val="120000"/>
              </a:lnSpc>
              <a:spcAft>
                <a:spcPts val="600"/>
              </a:spcAft>
              <a:defRPr/>
            </a:pPr>
            <a:r>
              <a:rPr lang="en-US" sz="2800">
                <a:solidFill>
                  <a:srgbClr val="000000"/>
                </a:solidFill>
              </a:rPr>
              <a:t>Agents operations with Docling</a:t>
            </a:r>
          </a:p>
        </p:txBody>
      </p:sp>
      <p:cxnSp>
        <p:nvCxnSpPr>
          <p:cNvPr id="59" name="Straight Connector 58">
            <a:extLst>
              <a:ext uri="{FF2B5EF4-FFF2-40B4-BE49-F238E27FC236}">
                <a16:creationId xmlns:a16="http://schemas.microsoft.com/office/drawing/2014/main" id="{4EA764CE-69EF-63DA-4F42-051709DF3C0E}"/>
              </a:ext>
            </a:extLst>
          </p:cNvPr>
          <p:cNvCxnSpPr>
            <a:cxnSpLocks/>
            <a:endCxn id="48" idx="0"/>
          </p:cNvCxnSpPr>
          <p:nvPr/>
        </p:nvCxnSpPr>
        <p:spPr bwMode="auto">
          <a:xfrm>
            <a:off x="22274489" y="5007420"/>
            <a:ext cx="0" cy="108556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911418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BA1CC-81E1-9E2F-1F2F-FC527FFC4C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50B1599-5C6A-9F4B-85A1-2581FAFAFC18}"/>
              </a:ext>
            </a:extLst>
          </p:cNvPr>
          <p:cNvSpPr txBox="1"/>
          <p:nvPr/>
        </p:nvSpPr>
        <p:spPr>
          <a:xfrm>
            <a:off x="7805629" y="1532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1685B194-5227-239C-22DD-21A43BADB279}"/>
              </a:ext>
            </a:extLst>
          </p:cNvPr>
          <p:cNvSpPr txBox="1">
            <a:spLocks/>
          </p:cNvSpPr>
          <p:nvPr/>
        </p:nvSpPr>
        <p:spPr>
          <a:xfrm>
            <a:off x="768944" y="838985"/>
            <a:ext cx="14472246" cy="25452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Docling: Roadmap</a:t>
            </a:r>
          </a:p>
        </p:txBody>
      </p:sp>
      <p:sp>
        <p:nvSpPr>
          <p:cNvPr id="2" name="TextBox 1">
            <a:extLst>
              <a:ext uri="{FF2B5EF4-FFF2-40B4-BE49-F238E27FC236}">
                <a16:creationId xmlns:a16="http://schemas.microsoft.com/office/drawing/2014/main" id="{8D4832B8-C92F-95B6-92D2-1679E6D2E754}"/>
              </a:ext>
            </a:extLst>
          </p:cNvPr>
          <p:cNvSpPr txBox="1"/>
          <p:nvPr/>
        </p:nvSpPr>
        <p:spPr>
          <a:xfrm>
            <a:off x="3617145" y="19339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cxnSp>
        <p:nvCxnSpPr>
          <p:cNvPr id="28" name="Straight Connector 27">
            <a:extLst>
              <a:ext uri="{FF2B5EF4-FFF2-40B4-BE49-F238E27FC236}">
                <a16:creationId xmlns:a16="http://schemas.microsoft.com/office/drawing/2014/main" id="{A0AC4795-60F8-EF9F-513D-55214A76D040}"/>
              </a:ext>
            </a:extLst>
          </p:cNvPr>
          <p:cNvCxnSpPr>
            <a:cxnSpLocks/>
          </p:cNvCxnSpPr>
          <p:nvPr/>
        </p:nvCxnSpPr>
        <p:spPr bwMode="auto">
          <a:xfrm>
            <a:off x="1564105" y="6483096"/>
            <a:ext cx="22083675" cy="0"/>
          </a:xfrm>
          <a:prstGeom prst="line">
            <a:avLst/>
          </a:prstGeom>
          <a:ln w="1270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pic>
        <p:nvPicPr>
          <p:cNvPr id="3074" name="Picture 2">
            <a:extLst>
              <a:ext uri="{FF2B5EF4-FFF2-40B4-BE49-F238E27FC236}">
                <a16:creationId xmlns:a16="http://schemas.microsoft.com/office/drawing/2014/main" id="{6D63B1E8-8431-A1FC-BA85-8F2F20CEB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4619" y="371598"/>
            <a:ext cx="1953173" cy="1953173"/>
          </a:xfrm>
          <a:prstGeom prst="rect">
            <a:avLst/>
          </a:prstGeom>
          <a:noFill/>
          <a:extLst>
            <a:ext uri="{909E8E84-426E-40DD-AFC4-6F175D3DCCD1}">
              <a14:hiddenFill xmlns:a14="http://schemas.microsoft.com/office/drawing/2010/main">
                <a:solidFill>
                  <a:srgbClr val="FFFFFF"/>
                </a:solidFill>
              </a14:hiddenFill>
            </a:ext>
          </a:extLst>
        </p:spPr>
      </p:pic>
      <p:sp>
        <p:nvSpPr>
          <p:cNvPr id="86" name="Oval 85">
            <a:extLst>
              <a:ext uri="{FF2B5EF4-FFF2-40B4-BE49-F238E27FC236}">
                <a16:creationId xmlns:a16="http://schemas.microsoft.com/office/drawing/2014/main" id="{AA85EF0E-FFCC-9A85-8EEE-61E25DB3C1E1}"/>
              </a:ext>
            </a:extLst>
          </p:cNvPr>
          <p:cNvSpPr/>
          <p:nvPr/>
        </p:nvSpPr>
        <p:spPr bwMode="auto">
          <a:xfrm>
            <a:off x="2045370" y="6099048"/>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87" name="TextBox 86">
            <a:extLst>
              <a:ext uri="{FF2B5EF4-FFF2-40B4-BE49-F238E27FC236}">
                <a16:creationId xmlns:a16="http://schemas.microsoft.com/office/drawing/2014/main" id="{97EA0E18-4FBF-4C30-375F-5CAC41837F44}"/>
              </a:ext>
            </a:extLst>
          </p:cNvPr>
          <p:cNvSpPr txBox="1"/>
          <p:nvPr/>
        </p:nvSpPr>
        <p:spPr>
          <a:xfrm>
            <a:off x="2049656" y="5254977"/>
            <a:ext cx="737381"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spAutoFit/>
          </a:bodyPr>
          <a:lstStyle/>
          <a:p>
            <a:pPr algn="ctr" defTabSz="2438400">
              <a:buSzPct val="100000"/>
            </a:pPr>
            <a:r>
              <a:rPr lang="en-US" sz="2400">
                <a:cs typeface="Arial" panose="020B0604020202020204" pitchFamily="34" charset="0"/>
              </a:rPr>
              <a:t>April</a:t>
            </a:r>
            <a:br>
              <a:rPr lang="en-US" sz="2400">
                <a:cs typeface="Arial" panose="020B0604020202020204" pitchFamily="34" charset="0"/>
              </a:rPr>
            </a:br>
            <a:r>
              <a:rPr lang="en-US" sz="2400">
                <a:cs typeface="Arial" panose="020B0604020202020204" pitchFamily="34" charset="0"/>
              </a:rPr>
              <a:t>2025</a:t>
            </a:r>
          </a:p>
        </p:txBody>
      </p:sp>
      <p:sp>
        <p:nvSpPr>
          <p:cNvPr id="88" name="TextBox 87">
            <a:extLst>
              <a:ext uri="{FF2B5EF4-FFF2-40B4-BE49-F238E27FC236}">
                <a16:creationId xmlns:a16="http://schemas.microsoft.com/office/drawing/2014/main" id="{59105112-5D6A-2F9F-2D21-26365A0F349D}"/>
              </a:ext>
            </a:extLst>
          </p:cNvPr>
          <p:cNvSpPr txBox="1"/>
          <p:nvPr/>
        </p:nvSpPr>
        <p:spPr>
          <a:xfrm>
            <a:off x="871614" y="10992490"/>
            <a:ext cx="3115608" cy="10729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Key-Value</a:t>
            </a:r>
          </a:p>
          <a:p>
            <a:pPr algn="ctr">
              <a:lnSpc>
                <a:spcPct val="120000"/>
              </a:lnSpc>
              <a:spcAft>
                <a:spcPts val="600"/>
              </a:spcAft>
              <a:defRPr/>
            </a:pPr>
            <a:r>
              <a:rPr lang="en-US" sz="2800" b="1">
                <a:solidFill>
                  <a:srgbClr val="000000"/>
                </a:solidFill>
              </a:rPr>
              <a:t>Understanding</a:t>
            </a:r>
          </a:p>
        </p:txBody>
      </p:sp>
      <p:cxnSp>
        <p:nvCxnSpPr>
          <p:cNvPr id="89" name="Straight Connector 88">
            <a:extLst>
              <a:ext uri="{FF2B5EF4-FFF2-40B4-BE49-F238E27FC236}">
                <a16:creationId xmlns:a16="http://schemas.microsoft.com/office/drawing/2014/main" id="{6D0521FB-9F7E-F5A8-B2B1-19B6E93C9EC0}"/>
              </a:ext>
            </a:extLst>
          </p:cNvPr>
          <p:cNvCxnSpPr>
            <a:cxnSpLocks/>
            <a:stCxn id="86" idx="4"/>
          </p:cNvCxnSpPr>
          <p:nvPr/>
        </p:nvCxnSpPr>
        <p:spPr bwMode="auto">
          <a:xfrm>
            <a:off x="2429418" y="6867144"/>
            <a:ext cx="0" cy="41253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6B56DCF-4629-E1AE-518C-F94961B622D3}"/>
              </a:ext>
            </a:extLst>
          </p:cNvPr>
          <p:cNvCxnSpPr>
            <a:cxnSpLocks/>
          </p:cNvCxnSpPr>
          <p:nvPr/>
        </p:nvCxnSpPr>
        <p:spPr bwMode="auto">
          <a:xfrm>
            <a:off x="360947" y="6483096"/>
            <a:ext cx="1203158" cy="0"/>
          </a:xfrm>
          <a:prstGeom prst="line">
            <a:avLst/>
          </a:prstGeom>
          <a:ln w="12700">
            <a:solidFill>
              <a:schemeClr val="tx1"/>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B3C1D8B8-3C51-5C83-5B99-CAFFCA092C9A}"/>
              </a:ext>
            </a:extLst>
          </p:cNvPr>
          <p:cNvSpPr/>
          <p:nvPr/>
        </p:nvSpPr>
        <p:spPr bwMode="auto">
          <a:xfrm>
            <a:off x="3744973" y="6089904"/>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8" name="TextBox 17">
            <a:extLst>
              <a:ext uri="{FF2B5EF4-FFF2-40B4-BE49-F238E27FC236}">
                <a16:creationId xmlns:a16="http://schemas.microsoft.com/office/drawing/2014/main" id="{1993EBCB-B76A-FB13-2782-6321997CB1BF}"/>
              </a:ext>
            </a:extLst>
          </p:cNvPr>
          <p:cNvSpPr txBox="1"/>
          <p:nvPr/>
        </p:nvSpPr>
        <p:spPr>
          <a:xfrm>
            <a:off x="2458820" y="2519877"/>
            <a:ext cx="3340402" cy="159005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OpenShift Operator</a:t>
            </a:r>
          </a:p>
          <a:p>
            <a:pPr algn="ctr">
              <a:lnSpc>
                <a:spcPct val="120000"/>
              </a:lnSpc>
              <a:spcAft>
                <a:spcPts val="600"/>
              </a:spcAft>
              <a:defRPr/>
            </a:pPr>
            <a:r>
              <a:rPr lang="en-US" sz="2800">
                <a:solidFill>
                  <a:srgbClr val="000000"/>
                </a:solidFill>
              </a:rPr>
              <a:t>Run batch jobs at scale</a:t>
            </a:r>
          </a:p>
        </p:txBody>
      </p:sp>
      <p:cxnSp>
        <p:nvCxnSpPr>
          <p:cNvPr id="20" name="Straight Connector 19">
            <a:extLst>
              <a:ext uri="{FF2B5EF4-FFF2-40B4-BE49-F238E27FC236}">
                <a16:creationId xmlns:a16="http://schemas.microsoft.com/office/drawing/2014/main" id="{9CF9830C-C24A-2E12-77C9-2D2A5CBA7ACF}"/>
              </a:ext>
            </a:extLst>
          </p:cNvPr>
          <p:cNvCxnSpPr>
            <a:cxnSpLocks/>
            <a:endCxn id="15" idx="0"/>
          </p:cNvCxnSpPr>
          <p:nvPr/>
        </p:nvCxnSpPr>
        <p:spPr bwMode="auto">
          <a:xfrm>
            <a:off x="4129021" y="4109928"/>
            <a:ext cx="0" cy="197997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0115AD51-9035-72EB-BE61-4DCE94D57A52}"/>
              </a:ext>
            </a:extLst>
          </p:cNvPr>
          <p:cNvSpPr/>
          <p:nvPr/>
        </p:nvSpPr>
        <p:spPr bwMode="auto">
          <a:xfrm>
            <a:off x="11000184" y="6099048"/>
            <a:ext cx="768096" cy="768096"/>
          </a:xfrm>
          <a:prstGeom prst="ellipse">
            <a:avLst/>
          </a:prstGeom>
          <a:solidFill>
            <a:srgbClr val="FFD7D9"/>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27" name="TextBox 26">
            <a:extLst>
              <a:ext uri="{FF2B5EF4-FFF2-40B4-BE49-F238E27FC236}">
                <a16:creationId xmlns:a16="http://schemas.microsoft.com/office/drawing/2014/main" id="{0DEACE21-1DD0-B257-F81E-537AEFCC5B41}"/>
              </a:ext>
            </a:extLst>
          </p:cNvPr>
          <p:cNvSpPr txBox="1"/>
          <p:nvPr/>
        </p:nvSpPr>
        <p:spPr>
          <a:xfrm>
            <a:off x="9849440" y="5254977"/>
            <a:ext cx="737381"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spAutoFit/>
          </a:bodyPr>
          <a:lstStyle/>
          <a:p>
            <a:pPr algn="ctr" defTabSz="2438400">
              <a:buSzPct val="100000"/>
            </a:pPr>
            <a:r>
              <a:rPr lang="en-US" sz="2400">
                <a:cs typeface="Arial" panose="020B0604020202020204" pitchFamily="34" charset="0"/>
              </a:rPr>
              <a:t>May</a:t>
            </a:r>
            <a:br>
              <a:rPr lang="en-US" sz="2400">
                <a:cs typeface="Arial" panose="020B0604020202020204" pitchFamily="34" charset="0"/>
              </a:rPr>
            </a:br>
            <a:r>
              <a:rPr lang="en-US" sz="2400">
                <a:cs typeface="Arial" panose="020B0604020202020204" pitchFamily="34" charset="0"/>
              </a:rPr>
              <a:t>2025</a:t>
            </a:r>
          </a:p>
        </p:txBody>
      </p:sp>
      <p:sp>
        <p:nvSpPr>
          <p:cNvPr id="31" name="TextBox 30">
            <a:extLst>
              <a:ext uri="{FF2B5EF4-FFF2-40B4-BE49-F238E27FC236}">
                <a16:creationId xmlns:a16="http://schemas.microsoft.com/office/drawing/2014/main" id="{781233C3-81EA-A1CD-8986-E29EA8581020}"/>
              </a:ext>
            </a:extLst>
          </p:cNvPr>
          <p:cNvSpPr txBox="1"/>
          <p:nvPr/>
        </p:nvSpPr>
        <p:spPr>
          <a:xfrm>
            <a:off x="9826428" y="10992490"/>
            <a:ext cx="3115608" cy="4789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Red Hat Summit</a:t>
            </a:r>
          </a:p>
        </p:txBody>
      </p:sp>
      <p:cxnSp>
        <p:nvCxnSpPr>
          <p:cNvPr id="32" name="Straight Connector 31">
            <a:extLst>
              <a:ext uri="{FF2B5EF4-FFF2-40B4-BE49-F238E27FC236}">
                <a16:creationId xmlns:a16="http://schemas.microsoft.com/office/drawing/2014/main" id="{A5611C3D-EC08-657D-81DA-D535F45A3FBF}"/>
              </a:ext>
            </a:extLst>
          </p:cNvPr>
          <p:cNvCxnSpPr>
            <a:cxnSpLocks/>
            <a:stCxn id="25" idx="4"/>
          </p:cNvCxnSpPr>
          <p:nvPr/>
        </p:nvCxnSpPr>
        <p:spPr bwMode="auto">
          <a:xfrm>
            <a:off x="11384232" y="6867144"/>
            <a:ext cx="0" cy="41253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0F11D7F0-CDE3-8E62-C5E1-29693C6F1A28}"/>
              </a:ext>
            </a:extLst>
          </p:cNvPr>
          <p:cNvSpPr/>
          <p:nvPr/>
        </p:nvSpPr>
        <p:spPr bwMode="auto">
          <a:xfrm>
            <a:off x="18982808" y="6099048"/>
            <a:ext cx="768096" cy="768096"/>
          </a:xfrm>
          <a:prstGeom prst="ellipse">
            <a:avLst/>
          </a:prstGeom>
          <a:solidFill>
            <a:srgbClr val="BAE6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4" name="TextBox 33">
            <a:extLst>
              <a:ext uri="{FF2B5EF4-FFF2-40B4-BE49-F238E27FC236}">
                <a16:creationId xmlns:a16="http://schemas.microsoft.com/office/drawing/2014/main" id="{DB05D4A7-B837-FBAB-932C-5B3FD54F8317}"/>
              </a:ext>
            </a:extLst>
          </p:cNvPr>
          <p:cNvSpPr txBox="1"/>
          <p:nvPr/>
        </p:nvSpPr>
        <p:spPr>
          <a:xfrm>
            <a:off x="18809161" y="5254977"/>
            <a:ext cx="1093248"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spAutoFit/>
          </a:bodyPr>
          <a:lstStyle/>
          <a:p>
            <a:pPr algn="ctr" defTabSz="2438400">
              <a:buSzPct val="100000"/>
            </a:pPr>
            <a:r>
              <a:rPr lang="en-US" sz="2400">
                <a:cs typeface="Arial" panose="020B0604020202020204" pitchFamily="34" charset="0"/>
              </a:rPr>
              <a:t>October</a:t>
            </a:r>
            <a:br>
              <a:rPr lang="en-US" sz="2400">
                <a:cs typeface="Arial" panose="020B0604020202020204" pitchFamily="34" charset="0"/>
              </a:rPr>
            </a:br>
            <a:r>
              <a:rPr lang="en-US" sz="2400">
                <a:cs typeface="Arial" panose="020B0604020202020204" pitchFamily="34" charset="0"/>
              </a:rPr>
              <a:t>2025</a:t>
            </a:r>
          </a:p>
        </p:txBody>
      </p:sp>
      <p:sp>
        <p:nvSpPr>
          <p:cNvPr id="35" name="TextBox 34">
            <a:extLst>
              <a:ext uri="{FF2B5EF4-FFF2-40B4-BE49-F238E27FC236}">
                <a16:creationId xmlns:a16="http://schemas.microsoft.com/office/drawing/2014/main" id="{F803354E-EDEF-77EF-890A-B6A55A8DE019}"/>
              </a:ext>
            </a:extLst>
          </p:cNvPr>
          <p:cNvSpPr txBox="1"/>
          <p:nvPr/>
        </p:nvSpPr>
        <p:spPr>
          <a:xfrm>
            <a:off x="17809052" y="10992490"/>
            <a:ext cx="3115608" cy="4789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IBM </a:t>
            </a:r>
            <a:r>
              <a:rPr lang="en-US" sz="2800" b="1" err="1">
                <a:solidFill>
                  <a:srgbClr val="000000"/>
                </a:solidFill>
              </a:rPr>
              <a:t>TechXchange</a:t>
            </a:r>
            <a:endParaRPr lang="en-US" sz="2800" b="1">
              <a:solidFill>
                <a:srgbClr val="000000"/>
              </a:solidFill>
            </a:endParaRPr>
          </a:p>
        </p:txBody>
      </p:sp>
      <p:cxnSp>
        <p:nvCxnSpPr>
          <p:cNvPr id="36" name="Straight Connector 35">
            <a:extLst>
              <a:ext uri="{FF2B5EF4-FFF2-40B4-BE49-F238E27FC236}">
                <a16:creationId xmlns:a16="http://schemas.microsoft.com/office/drawing/2014/main" id="{8A9B4767-270A-0F92-0575-D90DEFFBE537}"/>
              </a:ext>
            </a:extLst>
          </p:cNvPr>
          <p:cNvCxnSpPr>
            <a:cxnSpLocks/>
            <a:stCxn id="33" idx="4"/>
          </p:cNvCxnSpPr>
          <p:nvPr/>
        </p:nvCxnSpPr>
        <p:spPr bwMode="auto">
          <a:xfrm>
            <a:off x="19366856" y="6867144"/>
            <a:ext cx="0" cy="41253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39111BB0-E4A7-A5E5-3B6C-20FE57C0CA3E}"/>
              </a:ext>
            </a:extLst>
          </p:cNvPr>
          <p:cNvSpPr/>
          <p:nvPr/>
        </p:nvSpPr>
        <p:spPr bwMode="auto">
          <a:xfrm>
            <a:off x="9827298" y="6099048"/>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43" name="TextBox 42">
            <a:extLst>
              <a:ext uri="{FF2B5EF4-FFF2-40B4-BE49-F238E27FC236}">
                <a16:creationId xmlns:a16="http://schemas.microsoft.com/office/drawing/2014/main" id="{BE8234B6-F0E6-77F3-FBA3-EA8E352B4E59}"/>
              </a:ext>
            </a:extLst>
          </p:cNvPr>
          <p:cNvSpPr txBox="1"/>
          <p:nvPr/>
        </p:nvSpPr>
        <p:spPr>
          <a:xfrm>
            <a:off x="9258274" y="7885588"/>
            <a:ext cx="1906143" cy="9960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IBM</a:t>
            </a:r>
            <a:br>
              <a:rPr lang="en-US" sz="2800" b="1">
                <a:solidFill>
                  <a:srgbClr val="000000"/>
                </a:solidFill>
              </a:rPr>
            </a:br>
            <a:r>
              <a:rPr lang="en-US" sz="2800" b="1">
                <a:solidFill>
                  <a:srgbClr val="000000"/>
                </a:solidFill>
              </a:rPr>
              <a:t>THINK</a:t>
            </a:r>
          </a:p>
        </p:txBody>
      </p:sp>
      <p:cxnSp>
        <p:nvCxnSpPr>
          <p:cNvPr id="45" name="Straight Connector 44">
            <a:extLst>
              <a:ext uri="{FF2B5EF4-FFF2-40B4-BE49-F238E27FC236}">
                <a16:creationId xmlns:a16="http://schemas.microsoft.com/office/drawing/2014/main" id="{F01EFBAD-48CB-ED10-249D-07A887DDDDB8}"/>
              </a:ext>
            </a:extLst>
          </p:cNvPr>
          <p:cNvCxnSpPr>
            <a:cxnSpLocks/>
            <a:stCxn id="37" idx="4"/>
          </p:cNvCxnSpPr>
          <p:nvPr/>
        </p:nvCxnSpPr>
        <p:spPr bwMode="auto">
          <a:xfrm>
            <a:off x="10211346" y="6867144"/>
            <a:ext cx="0" cy="101844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3" name="Oval 62">
            <a:extLst>
              <a:ext uri="{FF2B5EF4-FFF2-40B4-BE49-F238E27FC236}">
                <a16:creationId xmlns:a16="http://schemas.microsoft.com/office/drawing/2014/main" id="{4F40DE39-FB2D-A6F9-9DA5-FEB30451FD86}"/>
              </a:ext>
            </a:extLst>
          </p:cNvPr>
          <p:cNvSpPr/>
          <p:nvPr/>
        </p:nvSpPr>
        <p:spPr bwMode="auto">
          <a:xfrm>
            <a:off x="8439047" y="6026301"/>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65" name="TextBox 64">
            <a:extLst>
              <a:ext uri="{FF2B5EF4-FFF2-40B4-BE49-F238E27FC236}">
                <a16:creationId xmlns:a16="http://schemas.microsoft.com/office/drawing/2014/main" id="{6ACA1FFF-BEBD-C025-52F9-EC5AA29DC620}"/>
              </a:ext>
            </a:extLst>
          </p:cNvPr>
          <p:cNvSpPr txBox="1"/>
          <p:nvPr/>
        </p:nvSpPr>
        <p:spPr>
          <a:xfrm>
            <a:off x="7602994" y="3697540"/>
            <a:ext cx="2440203" cy="9960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Docling</a:t>
            </a:r>
            <a:br>
              <a:rPr lang="en-US" sz="2800" b="1">
                <a:solidFill>
                  <a:srgbClr val="000000"/>
                </a:solidFill>
              </a:rPr>
            </a:br>
            <a:r>
              <a:rPr lang="en-US" sz="2800" b="1">
                <a:solidFill>
                  <a:srgbClr val="000000"/>
                </a:solidFill>
              </a:rPr>
              <a:t>Granite-Micro</a:t>
            </a:r>
          </a:p>
        </p:txBody>
      </p:sp>
      <p:cxnSp>
        <p:nvCxnSpPr>
          <p:cNvPr id="68" name="Straight Connector 67">
            <a:extLst>
              <a:ext uri="{FF2B5EF4-FFF2-40B4-BE49-F238E27FC236}">
                <a16:creationId xmlns:a16="http://schemas.microsoft.com/office/drawing/2014/main" id="{E78651F0-64CD-C15D-A9AE-151B7189E164}"/>
              </a:ext>
            </a:extLst>
          </p:cNvPr>
          <p:cNvCxnSpPr>
            <a:cxnSpLocks/>
            <a:stCxn id="63" idx="0"/>
          </p:cNvCxnSpPr>
          <p:nvPr/>
        </p:nvCxnSpPr>
        <p:spPr bwMode="auto">
          <a:xfrm flipV="1">
            <a:off x="8823095" y="4693582"/>
            <a:ext cx="1" cy="13327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1" name="Oval 70">
            <a:extLst>
              <a:ext uri="{FF2B5EF4-FFF2-40B4-BE49-F238E27FC236}">
                <a16:creationId xmlns:a16="http://schemas.microsoft.com/office/drawing/2014/main" id="{DF5A9D31-88D1-7EFF-5B59-C0949001B804}"/>
              </a:ext>
            </a:extLst>
          </p:cNvPr>
          <p:cNvSpPr/>
          <p:nvPr/>
        </p:nvSpPr>
        <p:spPr bwMode="auto">
          <a:xfrm>
            <a:off x="12847812" y="6099048"/>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72" name="TextBox 71">
            <a:extLst>
              <a:ext uri="{FF2B5EF4-FFF2-40B4-BE49-F238E27FC236}">
                <a16:creationId xmlns:a16="http://schemas.microsoft.com/office/drawing/2014/main" id="{39A68BBE-9046-2078-38B3-ACD428D6EE91}"/>
              </a:ext>
            </a:extLst>
          </p:cNvPr>
          <p:cNvSpPr txBox="1"/>
          <p:nvPr/>
        </p:nvSpPr>
        <p:spPr>
          <a:xfrm>
            <a:off x="11561659" y="3014503"/>
            <a:ext cx="3340402" cy="9960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Charts Understanding</a:t>
            </a:r>
          </a:p>
        </p:txBody>
      </p:sp>
      <p:cxnSp>
        <p:nvCxnSpPr>
          <p:cNvPr id="73" name="Straight Connector 72">
            <a:extLst>
              <a:ext uri="{FF2B5EF4-FFF2-40B4-BE49-F238E27FC236}">
                <a16:creationId xmlns:a16="http://schemas.microsoft.com/office/drawing/2014/main" id="{269B81EE-BBF7-4210-CB4C-2A0AFBAC1361}"/>
              </a:ext>
            </a:extLst>
          </p:cNvPr>
          <p:cNvCxnSpPr>
            <a:cxnSpLocks/>
            <a:endCxn id="71" idx="0"/>
          </p:cNvCxnSpPr>
          <p:nvPr/>
        </p:nvCxnSpPr>
        <p:spPr bwMode="auto">
          <a:xfrm>
            <a:off x="13231860" y="4010545"/>
            <a:ext cx="0" cy="208850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90D72385-0224-6A5F-6907-9E0097CB982D}"/>
              </a:ext>
            </a:extLst>
          </p:cNvPr>
          <p:cNvSpPr/>
          <p:nvPr/>
        </p:nvSpPr>
        <p:spPr bwMode="auto">
          <a:xfrm>
            <a:off x="14050183" y="6124878"/>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75" name="TextBox 74">
            <a:extLst>
              <a:ext uri="{FF2B5EF4-FFF2-40B4-BE49-F238E27FC236}">
                <a16:creationId xmlns:a16="http://schemas.microsoft.com/office/drawing/2014/main" id="{7A665BF2-40AA-956D-3B62-482DD4AB6C2D}"/>
              </a:ext>
            </a:extLst>
          </p:cNvPr>
          <p:cNvSpPr txBox="1"/>
          <p:nvPr/>
        </p:nvSpPr>
        <p:spPr>
          <a:xfrm>
            <a:off x="12876427" y="11018320"/>
            <a:ext cx="3115608" cy="9960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IE processing pipeline</a:t>
            </a:r>
          </a:p>
        </p:txBody>
      </p:sp>
      <p:cxnSp>
        <p:nvCxnSpPr>
          <p:cNvPr id="80" name="Straight Connector 79">
            <a:extLst>
              <a:ext uri="{FF2B5EF4-FFF2-40B4-BE49-F238E27FC236}">
                <a16:creationId xmlns:a16="http://schemas.microsoft.com/office/drawing/2014/main" id="{DDBB9E0D-C907-2D4F-EE8D-44B8D295493E}"/>
              </a:ext>
            </a:extLst>
          </p:cNvPr>
          <p:cNvCxnSpPr>
            <a:cxnSpLocks/>
            <a:stCxn id="74" idx="4"/>
          </p:cNvCxnSpPr>
          <p:nvPr/>
        </p:nvCxnSpPr>
        <p:spPr bwMode="auto">
          <a:xfrm>
            <a:off x="14434231" y="6892974"/>
            <a:ext cx="0" cy="41253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1" name="Oval 80">
            <a:extLst>
              <a:ext uri="{FF2B5EF4-FFF2-40B4-BE49-F238E27FC236}">
                <a16:creationId xmlns:a16="http://schemas.microsoft.com/office/drawing/2014/main" id="{B59B61F5-6848-B999-796B-19A7BD2ED299}"/>
              </a:ext>
            </a:extLst>
          </p:cNvPr>
          <p:cNvSpPr/>
          <p:nvPr/>
        </p:nvSpPr>
        <p:spPr bwMode="auto">
          <a:xfrm>
            <a:off x="7385380" y="6064735"/>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94" name="TextBox 93">
            <a:extLst>
              <a:ext uri="{FF2B5EF4-FFF2-40B4-BE49-F238E27FC236}">
                <a16:creationId xmlns:a16="http://schemas.microsoft.com/office/drawing/2014/main" id="{5FF769D8-B95C-F962-CCB8-9221E9CE363D}"/>
              </a:ext>
            </a:extLst>
          </p:cNvPr>
          <p:cNvSpPr txBox="1"/>
          <p:nvPr/>
        </p:nvSpPr>
        <p:spPr>
          <a:xfrm>
            <a:off x="6099227" y="8955647"/>
            <a:ext cx="3340402" cy="159005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Chem Pipeline</a:t>
            </a:r>
          </a:p>
          <a:p>
            <a:pPr algn="ctr">
              <a:lnSpc>
                <a:spcPct val="120000"/>
              </a:lnSpc>
              <a:spcAft>
                <a:spcPts val="600"/>
              </a:spcAft>
              <a:defRPr/>
            </a:pPr>
            <a:r>
              <a:rPr lang="en-US" sz="2800">
                <a:solidFill>
                  <a:srgbClr val="000000"/>
                </a:solidFill>
              </a:rPr>
              <a:t>Run </a:t>
            </a:r>
            <a:r>
              <a:rPr lang="en-US" sz="2800" err="1">
                <a:solidFill>
                  <a:srgbClr val="000000"/>
                </a:solidFill>
              </a:rPr>
              <a:t>PatCID</a:t>
            </a:r>
            <a:r>
              <a:rPr lang="en-US" sz="2800">
                <a:solidFill>
                  <a:srgbClr val="000000"/>
                </a:solidFill>
              </a:rPr>
              <a:t> pipeline natively with Docling</a:t>
            </a:r>
          </a:p>
        </p:txBody>
      </p:sp>
      <p:cxnSp>
        <p:nvCxnSpPr>
          <p:cNvPr id="95" name="Straight Connector 94">
            <a:extLst>
              <a:ext uri="{FF2B5EF4-FFF2-40B4-BE49-F238E27FC236}">
                <a16:creationId xmlns:a16="http://schemas.microsoft.com/office/drawing/2014/main" id="{251B23BA-CCE3-70E0-1EA3-336B0D51B2E7}"/>
              </a:ext>
            </a:extLst>
          </p:cNvPr>
          <p:cNvCxnSpPr>
            <a:cxnSpLocks/>
            <a:endCxn id="81" idx="4"/>
          </p:cNvCxnSpPr>
          <p:nvPr/>
        </p:nvCxnSpPr>
        <p:spPr bwMode="auto">
          <a:xfrm flipV="1">
            <a:off x="7769428" y="6832831"/>
            <a:ext cx="0" cy="212281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6" name="Oval 105">
            <a:extLst>
              <a:ext uri="{FF2B5EF4-FFF2-40B4-BE49-F238E27FC236}">
                <a16:creationId xmlns:a16="http://schemas.microsoft.com/office/drawing/2014/main" id="{02BBC0CF-5EA0-5B26-21F4-C22C5C5E5D87}"/>
              </a:ext>
            </a:extLst>
          </p:cNvPr>
          <p:cNvSpPr/>
          <p:nvPr/>
        </p:nvSpPr>
        <p:spPr bwMode="auto">
          <a:xfrm>
            <a:off x="16019651" y="6061945"/>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07" name="TextBox 106">
            <a:extLst>
              <a:ext uri="{FF2B5EF4-FFF2-40B4-BE49-F238E27FC236}">
                <a16:creationId xmlns:a16="http://schemas.microsoft.com/office/drawing/2014/main" id="{8B112B4B-4122-54C8-AE8E-0A5A4D3CF77F}"/>
              </a:ext>
            </a:extLst>
          </p:cNvPr>
          <p:cNvSpPr txBox="1"/>
          <p:nvPr/>
        </p:nvSpPr>
        <p:spPr>
          <a:xfrm>
            <a:off x="14573239" y="7942768"/>
            <a:ext cx="3660919" cy="159005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Full Llama Stack</a:t>
            </a:r>
          </a:p>
          <a:p>
            <a:pPr algn="ctr">
              <a:lnSpc>
                <a:spcPct val="120000"/>
              </a:lnSpc>
              <a:spcAft>
                <a:spcPts val="600"/>
              </a:spcAft>
              <a:defRPr/>
            </a:pPr>
            <a:r>
              <a:rPr lang="en-US" sz="2800">
                <a:solidFill>
                  <a:srgbClr val="000000"/>
                </a:solidFill>
              </a:rPr>
              <a:t>Including Deep Search experience rebased</a:t>
            </a:r>
          </a:p>
        </p:txBody>
      </p:sp>
      <p:cxnSp>
        <p:nvCxnSpPr>
          <p:cNvPr id="108" name="Straight Connector 107">
            <a:extLst>
              <a:ext uri="{FF2B5EF4-FFF2-40B4-BE49-F238E27FC236}">
                <a16:creationId xmlns:a16="http://schemas.microsoft.com/office/drawing/2014/main" id="{55994089-E9C4-C818-41D3-D9D5AD7DA426}"/>
              </a:ext>
            </a:extLst>
          </p:cNvPr>
          <p:cNvCxnSpPr>
            <a:cxnSpLocks/>
            <a:endCxn id="106" idx="4"/>
          </p:cNvCxnSpPr>
          <p:nvPr/>
        </p:nvCxnSpPr>
        <p:spPr bwMode="auto">
          <a:xfrm flipV="1">
            <a:off x="16403699" y="6830041"/>
            <a:ext cx="0" cy="111272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F52A3278-C6AB-F911-6C65-7AC4B30CE096}"/>
              </a:ext>
            </a:extLst>
          </p:cNvPr>
          <p:cNvSpPr/>
          <p:nvPr/>
        </p:nvSpPr>
        <p:spPr bwMode="auto">
          <a:xfrm>
            <a:off x="5823625" y="6069883"/>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18" name="TextBox 117">
            <a:extLst>
              <a:ext uri="{FF2B5EF4-FFF2-40B4-BE49-F238E27FC236}">
                <a16:creationId xmlns:a16="http://schemas.microsoft.com/office/drawing/2014/main" id="{E1AD3816-A52C-B3FB-A563-F021B5363C72}"/>
              </a:ext>
            </a:extLst>
          </p:cNvPr>
          <p:cNvSpPr txBox="1"/>
          <p:nvPr/>
        </p:nvSpPr>
        <p:spPr>
          <a:xfrm>
            <a:off x="4537472" y="3873642"/>
            <a:ext cx="3340402" cy="159005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20000"/>
              </a:lnSpc>
              <a:spcAft>
                <a:spcPts val="600"/>
              </a:spcAft>
              <a:defRPr/>
            </a:pPr>
            <a:r>
              <a:rPr lang="en-US" sz="2800" b="1">
                <a:solidFill>
                  <a:srgbClr val="000000"/>
                </a:solidFill>
              </a:rPr>
              <a:t>Llama Stack</a:t>
            </a:r>
          </a:p>
          <a:p>
            <a:pPr algn="ctr">
              <a:lnSpc>
                <a:spcPct val="120000"/>
              </a:lnSpc>
              <a:spcAft>
                <a:spcPts val="600"/>
              </a:spcAft>
              <a:defRPr/>
            </a:pPr>
            <a:r>
              <a:rPr lang="en-US" sz="2800">
                <a:solidFill>
                  <a:srgbClr val="000000"/>
                </a:solidFill>
              </a:rPr>
              <a:t>Document processing API</a:t>
            </a:r>
          </a:p>
        </p:txBody>
      </p:sp>
      <p:cxnSp>
        <p:nvCxnSpPr>
          <p:cNvPr id="119" name="Straight Connector 118">
            <a:extLst>
              <a:ext uri="{FF2B5EF4-FFF2-40B4-BE49-F238E27FC236}">
                <a16:creationId xmlns:a16="http://schemas.microsoft.com/office/drawing/2014/main" id="{1B3BAEC5-8459-0D98-2263-34AA07ECD04C}"/>
              </a:ext>
            </a:extLst>
          </p:cNvPr>
          <p:cNvCxnSpPr>
            <a:cxnSpLocks/>
            <a:endCxn id="117" idx="0"/>
          </p:cNvCxnSpPr>
          <p:nvPr/>
        </p:nvCxnSpPr>
        <p:spPr bwMode="auto">
          <a:xfrm>
            <a:off x="6207673" y="5463693"/>
            <a:ext cx="0" cy="6061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3" name="TextBox 122">
            <a:extLst>
              <a:ext uri="{FF2B5EF4-FFF2-40B4-BE49-F238E27FC236}">
                <a16:creationId xmlns:a16="http://schemas.microsoft.com/office/drawing/2014/main" id="{CEC650EA-1D26-4139-7595-CD7B1BD57EFC}"/>
              </a:ext>
            </a:extLst>
          </p:cNvPr>
          <p:cNvSpPr txBox="1"/>
          <p:nvPr/>
        </p:nvSpPr>
        <p:spPr>
          <a:xfrm>
            <a:off x="17404275" y="712751"/>
            <a:ext cx="6298384" cy="4031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spcBef>
                <a:spcPts val="1200"/>
              </a:spcBef>
              <a:buSzPct val="100000"/>
            </a:pPr>
            <a:r>
              <a:rPr lang="en-US" sz="2400" kern="0">
                <a:solidFill>
                  <a:srgbClr val="000000"/>
                </a:solidFill>
                <a:latin typeface="IBM Plex Sans" panose="020B0503050203000203" pitchFamily="34" charset="0"/>
                <a:ea typeface="+mj-ea"/>
                <a:cs typeface="+mj-cs"/>
                <a:sym typeface="IBM Plex Sans Light"/>
              </a:rPr>
              <a:t>Open points</a:t>
            </a:r>
          </a:p>
          <a:p>
            <a:pPr marL="444465" indent="-446749" algn="l" defTabSz="2438400">
              <a:spcBef>
                <a:spcPts val="1200"/>
              </a:spcBef>
              <a:buSzPct val="100000"/>
              <a:buFontTx/>
              <a:buChar char="–"/>
            </a:pPr>
            <a:r>
              <a:rPr lang="en-US" sz="2400" kern="0">
                <a:solidFill>
                  <a:srgbClr val="000000"/>
                </a:solidFill>
                <a:ea typeface="+mj-ea"/>
                <a:cs typeface="+mj-cs"/>
                <a:sym typeface="IBM Plex Sans Light"/>
              </a:rPr>
              <a:t>Schema-based extraction via </a:t>
            </a:r>
            <a:r>
              <a:rPr lang="en-US" sz="2400" kern="0" err="1">
                <a:solidFill>
                  <a:srgbClr val="000000"/>
                </a:solidFill>
                <a:ea typeface="+mj-ea"/>
                <a:cs typeface="+mj-cs"/>
                <a:sym typeface="IBM Plex Sans Light"/>
              </a:rPr>
              <a:t>SmolDocling</a:t>
            </a:r>
            <a:endParaRPr lang="en-US" sz="2400" kern="0">
              <a:solidFill>
                <a:srgbClr val="000000"/>
              </a:solidFill>
              <a:ea typeface="+mj-ea"/>
              <a:cs typeface="+mj-cs"/>
              <a:sym typeface="IBM Plex Sans Light"/>
            </a:endParaRPr>
          </a:p>
          <a:p>
            <a:pPr marL="444465" indent="-446749" algn="l" defTabSz="2438400">
              <a:spcBef>
                <a:spcPts val="1200"/>
              </a:spcBef>
              <a:buSzPct val="100000"/>
              <a:buFontTx/>
              <a:buChar char="–"/>
            </a:pPr>
            <a:r>
              <a:rPr lang="en-US" sz="2400" kern="0">
                <a:solidFill>
                  <a:srgbClr val="000000"/>
                </a:solidFill>
                <a:ea typeface="+mj-ea"/>
                <a:cs typeface="+mj-cs"/>
                <a:sym typeface="IBM Plex Sans Light"/>
              </a:rPr>
              <a:t>Expanding Markush understanding</a:t>
            </a:r>
          </a:p>
          <a:p>
            <a:pPr marL="444465" indent="-446749" algn="l" defTabSz="2438400">
              <a:spcBef>
                <a:spcPts val="1200"/>
              </a:spcBef>
              <a:buSzPct val="100000"/>
              <a:buFontTx/>
              <a:buChar char="–"/>
            </a:pPr>
            <a:r>
              <a:rPr lang="en-US" sz="2400" kern="0">
                <a:solidFill>
                  <a:srgbClr val="000000"/>
                </a:solidFill>
                <a:ea typeface="+mj-ea"/>
                <a:cs typeface="+mj-cs"/>
                <a:sym typeface="IBM Plex Sans Light"/>
              </a:rPr>
              <a:t>Document generation and manipulation</a:t>
            </a:r>
          </a:p>
          <a:p>
            <a:pPr marL="444465" indent="-446749" algn="l" defTabSz="2438400">
              <a:spcBef>
                <a:spcPts val="1200"/>
              </a:spcBef>
              <a:buSzPct val="100000"/>
              <a:buFontTx/>
              <a:buChar char="–"/>
            </a:pPr>
            <a:r>
              <a:rPr lang="en-US" sz="2400" kern="0">
                <a:solidFill>
                  <a:srgbClr val="000000"/>
                </a:solidFill>
                <a:ea typeface="+mj-ea"/>
                <a:cs typeface="+mj-cs"/>
                <a:sym typeface="IBM Plex Sans Light"/>
              </a:rPr>
              <a:t>Expand MCP agentic tools</a:t>
            </a:r>
          </a:p>
          <a:p>
            <a:pPr marL="444465" indent="-446749" algn="l" defTabSz="2438400">
              <a:spcBef>
                <a:spcPts val="1200"/>
              </a:spcBef>
              <a:buSzPct val="100000"/>
              <a:buFontTx/>
              <a:buChar char="–"/>
            </a:pPr>
            <a:r>
              <a:rPr lang="en-US" sz="2400" kern="0">
                <a:solidFill>
                  <a:srgbClr val="000000"/>
                </a:solidFill>
                <a:ea typeface="+mj-ea"/>
                <a:cs typeface="+mj-cs"/>
                <a:sym typeface="IBM Plex Sans Light"/>
              </a:rPr>
              <a:t>Charts understanding</a:t>
            </a:r>
          </a:p>
          <a:p>
            <a:pPr marL="444465" indent="-446749" algn="l" defTabSz="2438400">
              <a:spcBef>
                <a:spcPts val="1200"/>
              </a:spcBef>
              <a:buSzPct val="100000"/>
              <a:buFontTx/>
              <a:buChar char="–"/>
            </a:pPr>
            <a:r>
              <a:rPr lang="en-US" sz="2400" kern="0">
                <a:solidFill>
                  <a:srgbClr val="000000"/>
                </a:solidFill>
                <a:ea typeface="+mj-ea"/>
                <a:cs typeface="+mj-cs"/>
                <a:sym typeface="IBM Plex Sans Light"/>
              </a:rPr>
              <a:t>Conversion confidence</a:t>
            </a:r>
          </a:p>
          <a:p>
            <a:pPr marL="444465" indent="-446749" algn="l" defTabSz="2438400">
              <a:spcBef>
                <a:spcPts val="1200"/>
              </a:spcBef>
              <a:buSzPct val="100000"/>
              <a:buFontTx/>
              <a:buChar char="–"/>
            </a:pPr>
            <a:r>
              <a:rPr lang="en-US" sz="2400" kern="0">
                <a:solidFill>
                  <a:srgbClr val="000000"/>
                </a:solidFill>
                <a:ea typeface="+mj-ea"/>
                <a:cs typeface="+mj-cs"/>
                <a:sym typeface="IBM Plex Sans Light"/>
              </a:rPr>
              <a:t>Document classification</a:t>
            </a:r>
          </a:p>
        </p:txBody>
      </p:sp>
    </p:spTree>
    <p:extLst>
      <p:ext uri="{BB962C8B-B14F-4D97-AF65-F5344CB8AC3E}">
        <p14:creationId xmlns:p14="http://schemas.microsoft.com/office/powerpoint/2010/main" val="162200370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8AF8-0471-B26B-81B6-42B2FBE8B48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F1F8BF1-5388-8A5D-B468-248B3F3F5E8A}"/>
              </a:ext>
            </a:extLst>
          </p:cNvPr>
          <p:cNvPicPr>
            <a:picLocks noChangeAspect="1"/>
          </p:cNvPicPr>
          <p:nvPr/>
        </p:nvPicPr>
        <p:blipFill>
          <a:blip r:embed="rId3"/>
          <a:stretch>
            <a:fillRect/>
          </a:stretch>
        </p:blipFill>
        <p:spPr>
          <a:xfrm>
            <a:off x="510468" y="4019771"/>
            <a:ext cx="13922224" cy="9281483"/>
          </a:xfrm>
          <a:prstGeom prst="rect">
            <a:avLst/>
          </a:prstGeom>
        </p:spPr>
      </p:pic>
      <p:sp>
        <p:nvSpPr>
          <p:cNvPr id="3" name="TextBox 2">
            <a:extLst>
              <a:ext uri="{FF2B5EF4-FFF2-40B4-BE49-F238E27FC236}">
                <a16:creationId xmlns:a16="http://schemas.microsoft.com/office/drawing/2014/main" id="{C066B60C-9645-E06B-AC58-248AA2E2CF83}"/>
              </a:ext>
            </a:extLst>
          </p:cNvPr>
          <p:cNvSpPr txBox="1"/>
          <p:nvPr/>
        </p:nvSpPr>
        <p:spPr>
          <a:xfrm>
            <a:off x="7805629" y="153274"/>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D9A3D008-19D6-A977-C82A-8A5E65C4CAFD}"/>
              </a:ext>
            </a:extLst>
          </p:cNvPr>
          <p:cNvSpPr txBox="1">
            <a:spLocks/>
          </p:cNvSpPr>
          <p:nvPr/>
        </p:nvSpPr>
        <p:spPr>
          <a:xfrm>
            <a:off x="768945" y="838985"/>
            <a:ext cx="11245846" cy="254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Community Adoption</a:t>
            </a:r>
          </a:p>
          <a:p>
            <a:pPr defTabSz="2437912">
              <a:lnSpc>
                <a:spcPct val="90000"/>
              </a:lnSpc>
            </a:pPr>
            <a:br>
              <a:rPr lang="en-US" sz="4400" kern="0">
                <a:solidFill>
                  <a:schemeClr val="tx1"/>
                </a:solidFill>
                <a:latin typeface="IBM Plex Sans Light" panose="020B0403050203000203" pitchFamily="34" charset="0"/>
              </a:rPr>
            </a:br>
            <a:r>
              <a:rPr lang="en-US" sz="4400" kern="0">
                <a:solidFill>
                  <a:schemeClr val="tx1"/>
                </a:solidFill>
                <a:latin typeface="IBM Plex Sans Light" panose="020B0403050203000203" pitchFamily="34" charset="0"/>
              </a:rPr>
              <a:t>A rising star in the open-source space</a:t>
            </a:r>
            <a:endParaRPr lang="en-US" sz="7996" kern="0">
              <a:solidFill>
                <a:srgbClr val="0F62FE"/>
              </a:solidFill>
              <a:latin typeface="IBM Plex Sans" panose="020B0503050203000203" pitchFamily="34" charset="0"/>
            </a:endParaRPr>
          </a:p>
        </p:txBody>
      </p:sp>
      <p:sp>
        <p:nvSpPr>
          <p:cNvPr id="31" name="TextBox 30">
            <a:extLst>
              <a:ext uri="{FF2B5EF4-FFF2-40B4-BE49-F238E27FC236}">
                <a16:creationId xmlns:a16="http://schemas.microsoft.com/office/drawing/2014/main" id="{A01E63C7-1407-4D06-4935-9018ED8BAF28}"/>
              </a:ext>
            </a:extLst>
          </p:cNvPr>
          <p:cNvSpPr txBox="1"/>
          <p:nvPr/>
        </p:nvSpPr>
        <p:spPr>
          <a:xfrm flipV="1">
            <a:off x="8191430" y="1272207"/>
            <a:ext cx="91438" cy="914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pic>
        <p:nvPicPr>
          <p:cNvPr id="15" name="Picture 14" descr="A white rectangular sign with purple text&#10;&#10;Description automatically generated">
            <a:extLst>
              <a:ext uri="{FF2B5EF4-FFF2-40B4-BE49-F238E27FC236}">
                <a16:creationId xmlns:a16="http://schemas.microsoft.com/office/drawing/2014/main" id="{95CDA6C4-B586-0B77-CCC4-1637790C0517}"/>
              </a:ext>
            </a:extLst>
          </p:cNvPr>
          <p:cNvPicPr>
            <a:picLocks noChangeAspect="1"/>
          </p:cNvPicPr>
          <p:nvPr/>
        </p:nvPicPr>
        <p:blipFill>
          <a:blip r:embed="rId4"/>
          <a:stretch>
            <a:fillRect/>
          </a:stretch>
        </p:blipFill>
        <p:spPr>
          <a:xfrm>
            <a:off x="2208763" y="5792058"/>
            <a:ext cx="6760236" cy="2131305"/>
          </a:xfrm>
          <a:prstGeom prst="rect">
            <a:avLst/>
          </a:prstGeom>
        </p:spPr>
      </p:pic>
      <p:sp>
        <p:nvSpPr>
          <p:cNvPr id="8" name="TextBox 7">
            <a:extLst>
              <a:ext uri="{FF2B5EF4-FFF2-40B4-BE49-F238E27FC236}">
                <a16:creationId xmlns:a16="http://schemas.microsoft.com/office/drawing/2014/main" id="{D93E6BAE-0DC0-BE40-2530-AA13A5AC1511}"/>
              </a:ext>
            </a:extLst>
          </p:cNvPr>
          <p:cNvSpPr txBox="1"/>
          <p:nvPr/>
        </p:nvSpPr>
        <p:spPr>
          <a:xfrm>
            <a:off x="14975840" y="2681575"/>
            <a:ext cx="8775651" cy="457048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marL="515938" lvl="1" indent="-288925">
              <a:spcAft>
                <a:spcPts val="1800"/>
              </a:spcAft>
              <a:tabLst>
                <a:tab pos="620713" algn="l"/>
              </a:tabLst>
            </a:pPr>
            <a:r>
              <a:rPr lang="en-US">
                <a:latin typeface="IBM Plex Sans Light" panose="020B0403050203000203" pitchFamily="34" charset="0"/>
              </a:rPr>
              <a:t>⭐ </a:t>
            </a:r>
            <a:r>
              <a:rPr lang="en-US" b="1">
                <a:latin typeface="IBM Plex Sans Light" panose="020B0403050203000203" pitchFamily="34" charset="0"/>
              </a:rPr>
              <a:t>30k+</a:t>
            </a:r>
            <a:r>
              <a:rPr lang="en-US">
                <a:latin typeface="IBM Plex Sans Light" panose="020B0403050203000203" pitchFamily="34" charset="0"/>
              </a:rPr>
              <a:t> GitHub stars</a:t>
            </a:r>
          </a:p>
          <a:p>
            <a:pPr marL="515938" lvl="1" indent="-288925">
              <a:spcAft>
                <a:spcPts val="1800"/>
              </a:spcAft>
              <a:tabLst>
                <a:tab pos="620713" algn="l"/>
              </a:tabLst>
            </a:pPr>
            <a:r>
              <a:rPr lang="en-US" b="1"/>
              <a:t>10M+</a:t>
            </a:r>
            <a:r>
              <a:rPr lang="en-US"/>
              <a:t> Social impressions</a:t>
            </a:r>
          </a:p>
          <a:p>
            <a:pPr marL="515938" lvl="1" indent="-288925">
              <a:spcAft>
                <a:spcPts val="1800"/>
              </a:spcAft>
              <a:tabLst>
                <a:tab pos="620713" algn="l"/>
              </a:tabLst>
            </a:pPr>
            <a:r>
              <a:rPr lang="en-US" b="1"/>
              <a:t>🐍</a:t>
            </a:r>
            <a:r>
              <a:rPr lang="en-US"/>
              <a:t> </a:t>
            </a:r>
            <a:r>
              <a:rPr lang="en-US" b="1"/>
              <a:t>500k+ </a:t>
            </a:r>
            <a:r>
              <a:rPr lang="en-US"/>
              <a:t>downloads/month from </a:t>
            </a:r>
            <a:r>
              <a:rPr lang="en-US">
                <a:hlinkClick r:id="rId5"/>
              </a:rPr>
              <a:t>PyPi</a:t>
            </a:r>
            <a:endParaRPr lang="en-US"/>
          </a:p>
          <a:p>
            <a:pPr marL="515938" lvl="1" indent="-288925">
              <a:spcAft>
                <a:spcPts val="1800"/>
              </a:spcAft>
              <a:tabLst>
                <a:tab pos="620713" algn="l"/>
              </a:tabLst>
            </a:pPr>
            <a:r>
              <a:rPr lang="en-US"/>
              <a:t>Countless YouTube videos</a:t>
            </a:r>
          </a:p>
          <a:p>
            <a:pPr marL="515938" lvl="1" indent="-288925">
              <a:spcAft>
                <a:spcPts val="1800"/>
              </a:spcAft>
              <a:tabLst>
                <a:tab pos="620713" algn="l"/>
              </a:tabLst>
            </a:pPr>
            <a:r>
              <a:rPr lang="en-US"/>
              <a:t>Countless Articles (Blogs, Medium…)</a:t>
            </a:r>
            <a:endParaRPr lang="en-US" b="1"/>
          </a:p>
          <a:p>
            <a:pPr marL="515938" lvl="1" indent="-288925">
              <a:spcAft>
                <a:spcPts val="1800"/>
              </a:spcAft>
              <a:tabLst>
                <a:tab pos="620713" algn="l"/>
              </a:tabLst>
            </a:pPr>
            <a:endParaRPr lang="en-US"/>
          </a:p>
        </p:txBody>
      </p:sp>
      <p:pic>
        <p:nvPicPr>
          <p:cNvPr id="5" name="Picture 4">
            <a:extLst>
              <a:ext uri="{FF2B5EF4-FFF2-40B4-BE49-F238E27FC236}">
                <a16:creationId xmlns:a16="http://schemas.microsoft.com/office/drawing/2014/main" id="{500086FE-DF8F-2429-CA33-623E9670AE00}"/>
              </a:ext>
            </a:extLst>
          </p:cNvPr>
          <p:cNvPicPr>
            <a:picLocks noChangeAspect="1"/>
          </p:cNvPicPr>
          <p:nvPr/>
        </p:nvPicPr>
        <p:blipFill>
          <a:blip r:embed="rId6"/>
          <a:stretch>
            <a:fillRect/>
          </a:stretch>
        </p:blipFill>
        <p:spPr>
          <a:xfrm>
            <a:off x="15450793" y="8863741"/>
            <a:ext cx="7176023" cy="2170683"/>
          </a:xfrm>
          <a:prstGeom prst="rect">
            <a:avLst/>
          </a:prstGeom>
        </p:spPr>
      </p:pic>
    </p:spTree>
    <p:extLst>
      <p:ext uri="{BB962C8B-B14F-4D97-AF65-F5344CB8AC3E}">
        <p14:creationId xmlns:p14="http://schemas.microsoft.com/office/powerpoint/2010/main" val="28920906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F0A9-0210-2865-87C7-9BA6A9C19181}"/>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15AFE919-D9AD-7BC0-16B6-ACA00F36DE4C}"/>
              </a:ext>
            </a:extLst>
          </p:cNvPr>
          <p:cNvSpPr txBox="1">
            <a:spLocks/>
          </p:cNvSpPr>
          <p:nvPr/>
        </p:nvSpPr>
        <p:spPr>
          <a:xfrm>
            <a:off x="768945" y="838985"/>
            <a:ext cx="7153804" cy="13748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Ecosystem</a:t>
            </a:r>
          </a:p>
        </p:txBody>
      </p:sp>
      <p:pic>
        <p:nvPicPr>
          <p:cNvPr id="4" name="Picture 3" descr="A group of logos and symbols&#10;&#10;AI-generated content may be incorrect.">
            <a:extLst>
              <a:ext uri="{FF2B5EF4-FFF2-40B4-BE49-F238E27FC236}">
                <a16:creationId xmlns:a16="http://schemas.microsoft.com/office/drawing/2014/main" id="{5103565D-4468-CF26-72E8-D8A383FD5E2A}"/>
              </a:ext>
            </a:extLst>
          </p:cNvPr>
          <p:cNvPicPr>
            <a:picLocks noChangeAspect="1"/>
          </p:cNvPicPr>
          <p:nvPr/>
        </p:nvPicPr>
        <p:blipFill>
          <a:blip r:embed="rId3"/>
          <a:stretch>
            <a:fillRect/>
          </a:stretch>
        </p:blipFill>
        <p:spPr>
          <a:xfrm>
            <a:off x="4673600" y="2042678"/>
            <a:ext cx="18617944" cy="10472593"/>
          </a:xfrm>
          <a:prstGeom prst="rect">
            <a:avLst/>
          </a:prstGeom>
        </p:spPr>
      </p:pic>
      <p:sp>
        <p:nvSpPr>
          <p:cNvPr id="7" name="TextBox 6">
            <a:extLst>
              <a:ext uri="{FF2B5EF4-FFF2-40B4-BE49-F238E27FC236}">
                <a16:creationId xmlns:a16="http://schemas.microsoft.com/office/drawing/2014/main" id="{DAD65EA9-92CC-68D1-27ED-9A6AC3F36896}"/>
              </a:ext>
            </a:extLst>
          </p:cNvPr>
          <p:cNvSpPr txBox="1"/>
          <p:nvPr/>
        </p:nvSpPr>
        <p:spPr>
          <a:xfrm>
            <a:off x="433995" y="2822713"/>
            <a:ext cx="7285554" cy="4955203"/>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marL="457110" lvl="1" defTabSz="1828800">
              <a:spcAft>
                <a:spcPts val="2400"/>
              </a:spcAft>
            </a:pPr>
            <a:r>
              <a:rPr lang="en-US">
                <a:solidFill>
                  <a:srgbClr val="000000"/>
                </a:solidFill>
                <a:latin typeface="IBM Plex Sans Light" panose="020B0403050203000203" pitchFamily="34" charset="0"/>
              </a:rPr>
              <a:t>RAG Frameworks</a:t>
            </a:r>
          </a:p>
          <a:p>
            <a:pPr marL="457110" lvl="1" defTabSz="1828800">
              <a:spcAft>
                <a:spcPts val="2400"/>
              </a:spcAft>
            </a:pPr>
            <a:r>
              <a:rPr lang="en-US">
                <a:solidFill>
                  <a:srgbClr val="000000"/>
                </a:solidFill>
                <a:latin typeface="IBM Plex Sans Light" panose="020B0403050203000203" pitchFamily="34" charset="0"/>
              </a:rPr>
              <a:t>Agentic systems</a:t>
            </a:r>
          </a:p>
          <a:p>
            <a:pPr marL="457110" lvl="1" defTabSz="1828800">
              <a:spcAft>
                <a:spcPts val="2400"/>
              </a:spcAft>
            </a:pPr>
            <a:r>
              <a:rPr lang="en-US">
                <a:solidFill>
                  <a:srgbClr val="000000"/>
                </a:solidFill>
                <a:latin typeface="IBM Plex Sans Light" panose="020B0403050203000203" pitchFamily="34" charset="0"/>
              </a:rPr>
              <a:t>Dataset generation</a:t>
            </a:r>
          </a:p>
          <a:p>
            <a:pPr marL="457110" lvl="1" defTabSz="1828800">
              <a:spcAft>
                <a:spcPts val="2400"/>
              </a:spcAft>
            </a:pPr>
            <a:r>
              <a:rPr lang="en-US">
                <a:solidFill>
                  <a:srgbClr val="000000"/>
                </a:solidFill>
                <a:latin typeface="IBM Plex Sans Light" panose="020B0403050203000203" pitchFamily="34" charset="0"/>
              </a:rPr>
              <a:t>Vector databases</a:t>
            </a:r>
          </a:p>
          <a:p>
            <a:pPr marL="457110" lvl="1" defTabSz="1828800">
              <a:spcAft>
                <a:spcPts val="2400"/>
              </a:spcAft>
            </a:pPr>
            <a:r>
              <a:rPr lang="en-US">
                <a:solidFill>
                  <a:srgbClr val="000000"/>
                </a:solidFill>
                <a:latin typeface="IBM Plex Sans Light" panose="020B0403050203000203" pitchFamily="34" charset="0"/>
              </a:rPr>
              <a:t>Client solutions</a:t>
            </a:r>
          </a:p>
          <a:p>
            <a:pPr marL="457110" lvl="1" defTabSz="1828800">
              <a:spcAft>
                <a:spcPts val="2400"/>
              </a:spcAft>
            </a:pPr>
            <a:endParaRPr lang="en-US">
              <a:solidFill>
                <a:srgbClr val="000000"/>
              </a:solidFill>
              <a:latin typeface="IBM Plex Sans Light" panose="020B0403050203000203" pitchFamily="34" charset="0"/>
            </a:endParaRPr>
          </a:p>
        </p:txBody>
      </p:sp>
    </p:spTree>
    <p:extLst>
      <p:ext uri="{BB962C8B-B14F-4D97-AF65-F5344CB8AC3E}">
        <p14:creationId xmlns:p14="http://schemas.microsoft.com/office/powerpoint/2010/main" val="3819046622"/>
      </p:ext>
    </p:extLst>
  </p:cSld>
  <p:clrMapOvr>
    <a:masterClrMapping/>
  </p:clrMapOvr>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presentation_sample_layouts_v_1_4_Plex_LS" id="{3E7A50B4-F9CE-5A46-A742-02DC46899AE3}" vid="{BB6DAD99-7B0D-5D4D-A04C-82EBAB824FB9}"/>
    </a:ext>
  </a:extLst>
</a:theme>
</file>

<file path=ppt/theme/theme2.xml><?xml version="1.0" encoding="utf-8"?>
<a:theme xmlns:a="http://schemas.openxmlformats.org/drawingml/2006/main" name="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presentation_sample_layouts_v_1_4_Plex_LS" id="{3E7A50B4-F9CE-5A46-A742-02DC46899AE3}" vid="{BB6DAD99-7B0D-5D4D-A04C-82EBAB824FB9}"/>
    </a:ext>
  </a:extLst>
</a:theme>
</file>

<file path=ppt/theme/theme3.xml><?xml version="1.0" encoding="utf-8"?>
<a:theme xmlns:a="http://schemas.openxmlformats.org/drawingml/2006/main" name="3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4.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4" id="{7E605D3C-BB70-5541-B763-E833E543D289}" vid="{0EC53BBA-D76A-1944-8B32-EDA218884964}"/>
    </a:ext>
  </a:extLst>
</a:theme>
</file>

<file path=ppt/theme/theme5.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6.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7.xml><?xml version="1.0" encoding="utf-8"?>
<a:theme xmlns:a="http://schemas.openxmlformats.org/drawingml/2006/main" name="19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 Research Security - 2022 Presentation Template - v0.8.0_2022-05-03" id="{A05D9763-48FD-B742-A4CE-7A0C188A538E}" vid="{393E5611-3C6D-B442-B8D4-11EA89B51441}"/>
    </a:ext>
  </a:extLst>
</a:theme>
</file>

<file path=ppt/theme/theme8.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9.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
  <TotalTime>337</TotalTime>
  <Words>3641</Words>
  <Application>Microsoft Macintosh PowerPoint</Application>
  <PresentationFormat>Custom</PresentationFormat>
  <Paragraphs>679</Paragraphs>
  <Slides>38</Slides>
  <Notes>34</Notes>
  <HiddenSlides>5</HiddenSlides>
  <MMClips>0</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38</vt:i4>
      </vt:variant>
    </vt:vector>
  </HeadingPairs>
  <TitlesOfParts>
    <vt:vector size="62" baseType="lpstr">
      <vt:lpstr>等线</vt:lpstr>
      <vt:lpstr>Aptos</vt:lpstr>
      <vt:lpstr>Arial</vt:lpstr>
      <vt:lpstr>Consolas</vt:lpstr>
      <vt:lpstr>Courier New</vt:lpstr>
      <vt:lpstr>Helvetica Neue</vt:lpstr>
      <vt:lpstr>IBM Plex Mono</vt:lpstr>
      <vt:lpstr>IBM Plex Sans</vt:lpstr>
      <vt:lpstr>IBM Plex Sans ExtLt</vt:lpstr>
      <vt:lpstr>IBM Plex Sans Light</vt:lpstr>
      <vt:lpstr>IBM Plex Sans Medm</vt:lpstr>
      <vt:lpstr>IBM Plex Sans SmBld</vt:lpstr>
      <vt:lpstr>IBM Plex Sans Thin</vt:lpstr>
      <vt:lpstr>Overpass Light</vt:lpstr>
      <vt:lpstr>Red Hat Display</vt:lpstr>
      <vt:lpstr>System Font Regular</vt:lpstr>
      <vt:lpstr>Times New Roman</vt:lpstr>
      <vt:lpstr>IBM presentation template</vt:lpstr>
      <vt:lpstr>3_IBM presentation template</vt:lpstr>
      <vt:lpstr>3_IBM presentation enablement template</vt:lpstr>
      <vt:lpstr>1_IBM presentation template</vt:lpstr>
      <vt:lpstr>2_IBM presentation template</vt:lpstr>
      <vt:lpstr>4_IBM presentation template</vt:lpstr>
      <vt:lpstr>19_IBM Brand Template 2022</vt:lpstr>
      <vt:lpstr>Docling Get your documents ready for gen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full-stack approach for the open hybrid cloud to scale Document processing across the enterprise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Templates  Sample layouts</dc:title>
  <dc:subject/>
  <dc:creator>Lucas Souza Silva</dc:creator>
  <cp:keywords/>
  <dc:description/>
  <cp:lastModifiedBy>Michele Dolfi</cp:lastModifiedBy>
  <cp:revision>12</cp:revision>
  <cp:lastPrinted>2019-04-25T15:14:05Z</cp:lastPrinted>
  <dcterms:created xsi:type="dcterms:W3CDTF">2023-03-09T15:32:52Z</dcterms:created>
  <dcterms:modified xsi:type="dcterms:W3CDTF">2025-05-20T21:35:25Z</dcterms:modified>
  <cp:category/>
</cp:coreProperties>
</file>